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</p:sldMasterIdLst>
  <p:notesMasterIdLst>
    <p:notesMasterId r:id="rId40"/>
  </p:notesMasterIdLst>
  <p:handoutMasterIdLst>
    <p:handoutMasterId r:id="rId41"/>
  </p:handoutMasterIdLst>
  <p:sldIdLst>
    <p:sldId id="339" r:id="rId2"/>
    <p:sldId id="453" r:id="rId3"/>
    <p:sldId id="430" r:id="rId4"/>
    <p:sldId id="431" r:id="rId5"/>
    <p:sldId id="409" r:id="rId6"/>
    <p:sldId id="413" r:id="rId7"/>
    <p:sldId id="374" r:id="rId8"/>
    <p:sldId id="408" r:id="rId9"/>
    <p:sldId id="355" r:id="rId10"/>
    <p:sldId id="433" r:id="rId11"/>
    <p:sldId id="454" r:id="rId12"/>
    <p:sldId id="346" r:id="rId13"/>
    <p:sldId id="394" r:id="rId14"/>
    <p:sldId id="424" r:id="rId15"/>
    <p:sldId id="440" r:id="rId16"/>
    <p:sldId id="452" r:id="rId17"/>
    <p:sldId id="427" r:id="rId18"/>
    <p:sldId id="428" r:id="rId19"/>
    <p:sldId id="429" r:id="rId20"/>
    <p:sldId id="450" r:id="rId21"/>
    <p:sldId id="419" r:id="rId22"/>
    <p:sldId id="456" r:id="rId23"/>
    <p:sldId id="421" r:id="rId24"/>
    <p:sldId id="369" r:id="rId25"/>
    <p:sldId id="407" r:id="rId26"/>
    <p:sldId id="461" r:id="rId27"/>
    <p:sldId id="438" r:id="rId28"/>
    <p:sldId id="465" r:id="rId29"/>
    <p:sldId id="436" r:id="rId30"/>
    <p:sldId id="457" r:id="rId31"/>
    <p:sldId id="458" r:id="rId32"/>
    <p:sldId id="441" r:id="rId33"/>
    <p:sldId id="442" r:id="rId34"/>
    <p:sldId id="444" r:id="rId35"/>
    <p:sldId id="443" r:id="rId36"/>
    <p:sldId id="342" r:id="rId37"/>
    <p:sldId id="404" r:id="rId38"/>
    <p:sldId id="341" r:id="rId39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323">
          <p15:clr>
            <a:srgbClr val="A4A3A4"/>
          </p15:clr>
        </p15:guide>
        <p15:guide id="4" pos="6756">
          <p15:clr>
            <a:srgbClr val="A4A3A4"/>
          </p15:clr>
        </p15:guide>
        <p15:guide id="5" orient="horz" pos="3294">
          <p15:clr>
            <a:srgbClr val="A4A3A4"/>
          </p15:clr>
        </p15:guide>
        <p15:guide id="6" orient="horz" pos="2465">
          <p15:clr>
            <a:srgbClr val="A4A3A4"/>
          </p15:clr>
        </p15:guide>
        <p15:guide id="7" pos="248">
          <p15:clr>
            <a:srgbClr val="A4A3A4"/>
          </p15:clr>
        </p15:guide>
        <p15:guide id="8" pos="7573">
          <p15:clr>
            <a:srgbClr val="A4A3A4"/>
          </p15:clr>
        </p15:guide>
        <p15:guide id="9" pos="2751">
          <p15:clr>
            <a:srgbClr val="A4A3A4"/>
          </p15:clr>
        </p15:guide>
        <p15:guide id="10" orient="horz" pos="3503">
          <p15:clr>
            <a:srgbClr val="A4A3A4"/>
          </p15:clr>
        </p15:guide>
        <p15:guide id="1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AE2A"/>
    <a:srgbClr val="339127"/>
    <a:srgbClr val="FF700A"/>
    <a:srgbClr val="DAD9D6"/>
    <a:srgbClr val="3B8640"/>
    <a:srgbClr val="818A8F"/>
    <a:srgbClr val="44697D"/>
    <a:srgbClr val="000000"/>
    <a:srgbClr val="1E1E1E"/>
    <a:srgbClr val="4EB1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2" autoAdjust="0"/>
    <p:restoredTop sz="85558" autoAdjust="0"/>
  </p:normalViewPr>
  <p:slideViewPr>
    <p:cSldViewPr>
      <p:cViewPr>
        <p:scale>
          <a:sx n="68" d="100"/>
          <a:sy n="68" d="100"/>
        </p:scale>
        <p:origin x="-712" y="-112"/>
      </p:cViewPr>
      <p:guideLst>
        <p:guide orient="horz" pos="2160"/>
        <p:guide orient="horz" pos="2323"/>
        <p:guide orient="horz" pos="3294"/>
        <p:guide orient="horz" pos="2465"/>
        <p:guide orient="horz" pos="3503"/>
        <p:guide pos="3840"/>
        <p:guide pos="6756"/>
        <p:guide pos="248"/>
        <p:guide pos="7573"/>
        <p:guide pos="2751"/>
        <p:guide/>
      </p:guideLst>
    </p:cSldViewPr>
  </p:slideViewPr>
  <p:outlineViewPr>
    <p:cViewPr>
      <p:scale>
        <a:sx n="33" d="100"/>
        <a:sy n="33" d="100"/>
      </p:scale>
      <p:origin x="0" y="3432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>
      <p:cViewPr>
        <p:scale>
          <a:sx n="80" d="100"/>
          <a:sy n="80" d="100"/>
        </p:scale>
        <p:origin x="4974" y="119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40642" y="8839200"/>
            <a:ext cx="2654958" cy="184666"/>
          </a:xfrm>
          <a:prstGeom prst="rect">
            <a:avLst/>
          </a:prstGeom>
        </p:spPr>
        <p:txBody>
          <a:bodyPr vert="horz" wrap="none" lIns="0" tIns="0" rIns="0" bIns="0" rtlCol="0" anchor="b">
            <a:spAutoFit/>
          </a:bodyPr>
          <a:lstStyle>
            <a:lvl1pPr algn="l">
              <a:defRPr sz="1200"/>
            </a:lvl1pPr>
          </a:lstStyle>
          <a:p>
            <a:r>
              <a:rPr lang="en-US" dirty="0"/>
              <a:t>Hortonworks: Powering the Future of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400800" y="8839200"/>
            <a:ext cx="182742" cy="184666"/>
          </a:xfrm>
          <a:prstGeom prst="rect">
            <a:avLst/>
          </a:prstGeom>
        </p:spPr>
        <p:txBody>
          <a:bodyPr vert="horz" wrap="none" lIns="0" tIns="0" rIns="0" bIns="0" rtlCol="0" anchor="b">
            <a:spAutoFit/>
          </a:bodyPr>
          <a:lstStyle>
            <a:lvl1pPr algn="r">
              <a:defRPr sz="1200"/>
            </a:lvl1pPr>
          </a:lstStyle>
          <a:p>
            <a:fld id="{D2BAC82F-8FB2-4738-860E-463491E56E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88815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91738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37610"/>
            <a:ext cx="5486400" cy="442949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40642" y="8839200"/>
            <a:ext cx="2654958" cy="184666"/>
          </a:xfrm>
          <a:prstGeom prst="rect">
            <a:avLst/>
          </a:prstGeom>
        </p:spPr>
        <p:txBody>
          <a:bodyPr vert="horz" wrap="none" lIns="0" tIns="0" rIns="0" bIns="0" rtlCol="0" anchor="b">
            <a:spAutoFit/>
          </a:bodyPr>
          <a:lstStyle>
            <a:lvl1pPr algn="l">
              <a:defRPr sz="1200"/>
            </a:lvl1pPr>
          </a:lstStyle>
          <a:p>
            <a:r>
              <a:rPr lang="en-US" dirty="0"/>
              <a:t>Hortonworks: Powering the Future of Data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00800" y="8839200"/>
            <a:ext cx="182742" cy="184666"/>
          </a:xfrm>
          <a:prstGeom prst="rect">
            <a:avLst/>
          </a:prstGeom>
        </p:spPr>
        <p:txBody>
          <a:bodyPr vert="horz" wrap="none" lIns="0" tIns="0" rIns="0" bIns="0" rtlCol="0" anchor="b">
            <a:spAutoFit/>
          </a:bodyPr>
          <a:lstStyle>
            <a:lvl1pPr algn="r">
              <a:defRPr sz="1200"/>
            </a:lvl1pPr>
          </a:lstStyle>
          <a:p>
            <a:fld id="{65F8852D-A642-44AF-93F0-4A3BD6E66CA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29511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176213" indent="-176213" algn="l" defTabSz="1097280" rtl="0" eaLnBrk="1" latinLnBrk="0" hangingPunct="1">
      <a:buFont typeface="Arial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96875" indent="-220663" algn="l" defTabSz="1097280" rtl="0" eaLnBrk="1" latinLnBrk="0" hangingPunct="1">
      <a:buFont typeface="Calibri" pitchFamily="34" charset="0"/>
      <a:buChar char="‒"/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285750" indent="-285750" algn="l" defTabSz="1097280" rtl="0" eaLnBrk="1" latinLnBrk="0" hangingPunct="1">
      <a:buFont typeface="Arial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285750" indent="-285750" algn="l" defTabSz="1097280" rtl="0" eaLnBrk="1" latinLnBrk="0" hangingPunct="1">
      <a:buFont typeface="Arial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85750" indent="-285750" algn="l" defTabSz="1097280" rtl="0" eaLnBrk="1" latinLnBrk="0" hangingPunct="1">
      <a:buFont typeface="Arial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0662" lvl="1" indent="0">
              <a:buNone/>
            </a:pPr>
            <a:endParaRPr lang="en-US" baseline="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6328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4000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310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795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lang="en-US" baseline="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2180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0349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2040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212" lvl="1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28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79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79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26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79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19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79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536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79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79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2.jp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2.jp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4.jp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4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 preferRelativeResize="0"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50" y="-15378"/>
            <a:ext cx="14670629" cy="824458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5254"/>
            <a:ext cx="7644384" cy="156966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0218"/>
            <a:ext cx="7644384" cy="470898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4102"/>
            <a:ext cx="7644384" cy="470898"/>
          </a:xfr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761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1635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9822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75" y="-12569"/>
            <a:ext cx="14659655" cy="82384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21013"/>
            <a:ext cx="3084120" cy="78483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tIns="0" rIns="0" bIns="0" anchor="t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4794637" y="1620185"/>
            <a:ext cx="8637582" cy="443198"/>
          </a:xfrm>
          <a:prstGeom prst="rect">
            <a:avLst/>
          </a:prstGeom>
          <a:effectLst/>
        </p:spPr>
        <p:txBody>
          <a:bodyPr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bg2"/>
              </a:buClr>
              <a:buSzPct val="75000"/>
              <a:buFont typeface="Wingdings 2" pitchFamily="18" charset="2"/>
              <a:buNone/>
              <a:defRPr sz="3200" b="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2400">
                <a:solidFill>
                  <a:schemeClr val="tx2"/>
                </a:solidFill>
              </a:defRPr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823773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1298448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517" y="7346701"/>
            <a:ext cx="1594058" cy="6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1635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841493" y="2245800"/>
            <a:ext cx="13167360" cy="418576"/>
          </a:xfrm>
          <a:prstGeom prst="rect">
            <a:avLst/>
          </a:prstGeom>
        </p:spPr>
        <p:txBody>
          <a:bodyPr lIns="0"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600"/>
              </a:spcBef>
              <a:buClr>
                <a:schemeClr val="accent1"/>
              </a:buClr>
              <a:buSzPct val="75000"/>
              <a:buFont typeface="Wingdings 2" pitchFamily="18" charset="2"/>
              <a:buNone/>
              <a:defRPr sz="3200" b="1" baseline="0">
                <a:solidFill>
                  <a:schemeClr val="accent5"/>
                </a:solidFill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841493" y="3168869"/>
            <a:ext cx="1316736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48052" y="2902168"/>
            <a:ext cx="13151726" cy="0"/>
          </a:xfrm>
          <a:prstGeom prst="line">
            <a:avLst/>
          </a:prstGeom>
          <a:ln w="5715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06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76" y="-12569"/>
            <a:ext cx="14659657" cy="82384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3" y="3048000"/>
            <a:ext cx="13194792" cy="784830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517" y="7346701"/>
            <a:ext cx="1594058" cy="67747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31804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98448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24056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y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75" y="-12569"/>
            <a:ext cx="14659655" cy="82384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41493" y="3048000"/>
            <a:ext cx="13194792" cy="78483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517" y="7346701"/>
            <a:ext cx="1594058" cy="67747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31804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98448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82120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76" y="-12569"/>
            <a:ext cx="14659657" cy="82384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3" y="2743200"/>
            <a:ext cx="13194792" cy="1046440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8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31804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298448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28176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841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7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731520" y="0"/>
            <a:ext cx="13167361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731711" y="1323174"/>
            <a:ext cx="13166979" cy="1261243"/>
          </a:xfrm>
          <a:prstGeom prst="rect">
            <a:avLst/>
          </a:prstGeom>
        </p:spPr>
        <p:txBody>
          <a:bodyPr/>
          <a:lstStyle>
            <a:lvl1pPr marL="201930" indent="-201930">
              <a:spcBef>
                <a:spcPts val="931"/>
              </a:spcBef>
              <a:buClr>
                <a:schemeClr val="accent1"/>
              </a:buClr>
              <a:defRPr sz="2640" baseline="0"/>
            </a:lvl1pPr>
            <a:lvl2pPr marL="476250" indent="-208483">
              <a:spcBef>
                <a:spcPts val="931"/>
              </a:spcBef>
              <a:defRPr sz="2400"/>
            </a:lvl2pPr>
            <a:lvl3pPr marL="757123" indent="-208483">
              <a:spcBef>
                <a:spcPts val="931"/>
              </a:spcBef>
              <a:buFont typeface="Arial" panose="020B0604020202020204" pitchFamily="34" charset="0"/>
              <a:buChar char="-"/>
              <a:defRPr sz="216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8375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31777" y="0"/>
            <a:ext cx="13167361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Headline Goes Here (maximum one line)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731777" y="1327722"/>
            <a:ext cx="13167361" cy="2079352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1651"/>
              </a:spcBef>
              <a:buClr>
                <a:srgbClr val="69BE28"/>
              </a:buClr>
              <a:buFont typeface="Wingdings" charset="2"/>
              <a:buNone/>
              <a:defRPr sz="2880" b="1" i="0" baseline="0">
                <a:latin typeface="Arial"/>
                <a:cs typeface="Arial"/>
              </a:defRPr>
            </a:lvl1pPr>
            <a:lvl2pPr marL="0" indent="0" defTabSz="70486">
              <a:spcBef>
                <a:spcPts val="931"/>
              </a:spcBef>
              <a:buFont typeface="Lucida Grande"/>
              <a:buNone/>
              <a:tabLst/>
              <a:defRPr sz="2400">
                <a:solidFill>
                  <a:srgbClr val="1E1E1E"/>
                </a:solidFill>
              </a:defRPr>
            </a:lvl2pPr>
            <a:lvl3pPr marL="200026" indent="-200026" defTabSz="339090">
              <a:spcBef>
                <a:spcPts val="931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  <a:tabLst/>
              <a:defRPr sz="2160">
                <a:solidFill>
                  <a:srgbClr val="1E1E1E"/>
                </a:solidFill>
              </a:defRPr>
            </a:lvl3pPr>
            <a:lvl4pPr marL="476250" indent="-205740" defTabSz="339090">
              <a:spcBef>
                <a:spcPts val="931"/>
              </a:spcBef>
              <a:spcAft>
                <a:spcPts val="0"/>
              </a:spcAft>
              <a:defRPr sz="1920">
                <a:solidFill>
                  <a:srgbClr val="1E1E1E"/>
                </a:solidFill>
              </a:defRPr>
            </a:lvl4pPr>
            <a:lvl5pPr marL="752476" indent="-211456" defTabSz="339090">
              <a:spcBef>
                <a:spcPts val="931"/>
              </a:spcBef>
              <a:spcAft>
                <a:spcPts val="0"/>
              </a:spcAft>
              <a:buFont typeface="Lucida Grande"/>
              <a:buChar char="-"/>
              <a:defRPr sz="1680">
                <a:solidFill>
                  <a:srgbClr val="1E1E1E"/>
                </a:solidFill>
              </a:defRPr>
            </a:lvl5pPr>
          </a:lstStyle>
          <a:p>
            <a:pPr lvl="0"/>
            <a:r>
              <a:rPr lang="en-US" dirty="0" smtClean="0"/>
              <a:t>Subhead Goes Here – 24pt</a:t>
            </a:r>
          </a:p>
          <a:p>
            <a:pPr lvl="1"/>
            <a:r>
              <a:rPr lang="en-US" dirty="0" smtClean="0"/>
              <a:t>Subtopics Go Here – 20pt</a:t>
            </a:r>
          </a:p>
          <a:p>
            <a:pPr lvl="2"/>
            <a:r>
              <a:rPr lang="en-US" dirty="0" smtClean="0"/>
              <a:t>Bulleted Subtopics Go Here – 18pt</a:t>
            </a:r>
          </a:p>
          <a:p>
            <a:pPr lvl="3"/>
            <a:r>
              <a:rPr lang="en-US" dirty="0" smtClean="0"/>
              <a:t>Only use this level if necessary</a:t>
            </a:r>
          </a:p>
          <a:p>
            <a:pPr lvl="4"/>
            <a:r>
              <a:rPr lang="en-US" dirty="0" smtClean="0"/>
              <a:t>You should never have to use this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66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 preferRelativeResize="0"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48" y="-5287"/>
            <a:ext cx="14670625" cy="824458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8648"/>
            <a:ext cx="7644384" cy="156966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/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accent5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294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 preferRelativeResize="0"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48" y="-5287"/>
            <a:ext cx="14670625" cy="8244585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8648"/>
            <a:ext cx="7644384" cy="156966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/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accent5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454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4646164" cy="822783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46165" cy="82308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811" y="6252946"/>
            <a:ext cx="2194560" cy="932688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15527834" y="9350340"/>
            <a:ext cx="65" cy="366254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 smtClean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1695450"/>
            <a:ext cx="7696200" cy="47244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8648"/>
            <a:ext cx="7644384" cy="156966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25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46165" cy="82308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1695450"/>
            <a:ext cx="7696200" cy="47244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090734"/>
            <a:ext cx="7644384" cy="2377574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sz="2600" b="0" i="0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Custom Photo Title, Option 1</a:t>
            </a:r>
            <a:r>
              <a:rPr lang="en-US" dirty="0" smtClean="0"/>
              <a:t>Title </a:t>
            </a:r>
            <a:r>
              <a:rPr lang="en-US" dirty="0"/>
              <a:t>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213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Photo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40"/>
            <a:ext cx="14646165" cy="8230839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1695450"/>
            <a:ext cx="7696200" cy="47244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8648"/>
            <a:ext cx="7644384" cy="156966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203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1635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0806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1635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841494" y="2305050"/>
            <a:ext cx="1316736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841494" y="1805446"/>
            <a:ext cx="13167360" cy="366254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120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45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0057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841493" y="2305050"/>
            <a:ext cx="640080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608054" y="2305050"/>
            <a:ext cx="640080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841493" y="1805446"/>
            <a:ext cx="6400800" cy="366254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120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7608054" y="1805446"/>
            <a:ext cx="6400800" cy="366254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383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1.jpg"/><Relationship Id="rId21" Type="http://schemas.openxmlformats.org/officeDocument/2006/relationships/image" Target="../media/image2.jp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43959" cy="82295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517" y="7346701"/>
            <a:ext cx="1594058" cy="67747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248" y="307430"/>
            <a:ext cx="13166725" cy="121615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1746504"/>
            <a:ext cx="13166725" cy="545896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831804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548640">
              <a:lnSpc>
                <a:spcPct val="90000"/>
              </a:lnSpc>
            </a:pPr>
            <a:fld id="{9484F7A5-6A8F-8446-A111-2677E1911D97}" type="slidenum">
              <a:rPr lang="en-US" sz="1200" b="0" spc="-84" smtClean="0">
                <a:solidFill>
                  <a:schemeClr val="accent4">
                    <a:lumMod val="50000"/>
                  </a:schemeClr>
                </a:solidFill>
              </a:rPr>
              <a:pPr defTabSz="548640">
                <a:lnSpc>
                  <a:spcPct val="90000"/>
                </a:lnSpc>
              </a:pPr>
              <a:t>‹#›</a:t>
            </a:fld>
            <a:endParaRPr lang="en-US" sz="1200" b="0" spc="-84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295400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spcBef>
                <a:spcPts val="0"/>
              </a:spcBef>
              <a:buFont typeface="Arial"/>
              <a:buNone/>
              <a:defRPr/>
            </a:pPr>
            <a:r>
              <a:rPr lang="en-US" sz="108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©</a:t>
            </a:r>
            <a:r>
              <a:rPr lang="en-US" sz="1080" baseline="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 Hortonworks </a:t>
            </a:r>
            <a:r>
              <a:rPr lang="en-US" sz="108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714907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7" r:id="rId2"/>
    <p:sldLayoutId id="2147483788" r:id="rId3"/>
    <p:sldLayoutId id="2147483785" r:id="rId4"/>
    <p:sldLayoutId id="2147483790" r:id="rId5"/>
    <p:sldLayoutId id="2147483786" r:id="rId6"/>
    <p:sldLayoutId id="2147483789" r:id="rId7"/>
    <p:sldLayoutId id="2147483743" r:id="rId8"/>
    <p:sldLayoutId id="2147483776" r:id="rId9"/>
    <p:sldLayoutId id="2147483784" r:id="rId10"/>
    <p:sldLayoutId id="2147483780" r:id="rId11"/>
    <p:sldLayoutId id="2147483778" r:id="rId12"/>
    <p:sldLayoutId id="2147483756" r:id="rId13"/>
    <p:sldLayoutId id="2147483758" r:id="rId14"/>
    <p:sldLayoutId id="2147483766" r:id="rId15"/>
    <p:sldLayoutId id="2147483775" r:id="rId16"/>
    <p:sldLayoutId id="2147483792" r:id="rId17"/>
    <p:sldLayoutId id="2147483793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54864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+mj-lt"/>
          <a:ea typeface="ヒラギノ角ゴ Pro W3" charset="-128"/>
          <a:cs typeface="ヒラギノ角ゴ Pro W3" charset="-128"/>
        </a:defRPr>
      </a:lvl1pPr>
      <a:lvl2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2pPr>
      <a:lvl3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3pPr>
      <a:lvl4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4pPr>
      <a:lvl5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5pPr>
      <a:lvl6pPr marL="54864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6pPr>
      <a:lvl7pPr marL="109728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7pPr>
      <a:lvl8pPr marL="164592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8pPr>
      <a:lvl9pPr marL="219456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9pPr>
    </p:titleStyle>
    <p:bodyStyle>
      <a:lvl1pPr marL="411480" indent="-411480" algn="l" defTabSz="548640" rtl="0" eaLnBrk="1" fontAlgn="base" hangingPunct="1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SzPct val="75000"/>
        <a:buFont typeface="Wingdings 2" pitchFamily="18" charset="2"/>
        <a:buChar char="Ã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1pPr>
      <a:lvl2pPr marL="891540" indent="-342900" algn="l" defTabSz="548640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2pPr>
      <a:lvl3pPr marL="1371600" indent="-274320" algn="l" defTabSz="54864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3pPr>
      <a:lvl4pPr marL="1920240" indent="-274320" algn="l" defTabSz="54864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4pPr>
      <a:lvl5pPr marL="2468880" indent="-274320" algn="l" defTabSz="54864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1.tiff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387920"/>
            <a:ext cx="8382000" cy="3305007"/>
          </a:xfrm>
        </p:spPr>
        <p:txBody>
          <a:bodyPr/>
          <a:lstStyle/>
          <a:p>
            <a:endParaRPr lang="en-US" sz="4000" dirty="0" smtClean="0">
              <a:solidFill>
                <a:schemeClr val="accent6"/>
              </a:solidFill>
            </a:endParaRPr>
          </a:p>
          <a:p>
            <a:endParaRPr lang="en-US" sz="4000" dirty="0">
              <a:solidFill>
                <a:schemeClr val="accent6"/>
              </a:solidFill>
            </a:endParaRPr>
          </a:p>
          <a:p>
            <a:r>
              <a:rPr lang="en-US" sz="4000" dirty="0" smtClean="0">
                <a:solidFill>
                  <a:schemeClr val="accent6"/>
                </a:solidFill>
              </a:rPr>
              <a:t>Robert Hryniewicz</a:t>
            </a:r>
            <a:endParaRPr lang="en-US" dirty="0" smtClean="0"/>
          </a:p>
          <a:p>
            <a:r>
              <a:rPr lang="en-US" dirty="0" smtClean="0"/>
              <a:t>Data Evangelist</a:t>
            </a:r>
            <a:endParaRPr lang="en-US" sz="4000" dirty="0"/>
          </a:p>
          <a:p>
            <a:r>
              <a:rPr lang="en-US" dirty="0" smtClean="0"/>
              <a:t>@</a:t>
            </a:r>
            <a:r>
              <a:rPr lang="en-US" dirty="0" err="1" smtClean="0"/>
              <a:t>RobHryniewicz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 bwMode="gray">
          <a:xfrm>
            <a:off x="685800" y="2930720"/>
            <a:ext cx="11582400" cy="807913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vert="horz" wrap="square" lIns="0" tIns="0" rIns="0" bIns="0" rtlCol="0" anchor="b" anchorCtr="0">
            <a:spAutoFit/>
          </a:bodyPr>
          <a:lstStyle>
            <a:lvl1pPr marL="0" indent="0" algn="l" defTabSz="54483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tabLst/>
              <a:defRPr sz="6000" b="1" kern="1200" baseline="0">
                <a:solidFill>
                  <a:schemeClr val="tx2"/>
                </a:solidFill>
                <a:latin typeface="+mj-lt"/>
                <a:ea typeface="ヒラギノ角ゴ Pro W3" charset="-128"/>
                <a:cs typeface="Arial"/>
              </a:defRPr>
            </a:lvl1pPr>
            <a:lvl2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2pPr>
            <a:lvl3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3pPr>
            <a:lvl4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4pPr>
            <a:lvl5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5pPr>
            <a:lvl6pPr marL="54864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6pPr>
            <a:lvl7pPr marL="109728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7pPr>
            <a:lvl8pPr marL="164592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8pPr>
            <a:lvl9pPr marL="219456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9pPr>
          </a:lstStyle>
          <a:p>
            <a:r>
              <a:rPr lang="en-US" dirty="0" smtClean="0"/>
              <a:t>Intro </a:t>
            </a:r>
            <a:r>
              <a:rPr lang="en-US" dirty="0" smtClean="0"/>
              <a:t>to Spark &amp; Zeppelin</a:t>
            </a: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 bwMode="gray">
          <a:xfrm>
            <a:off x="838200" y="4683320"/>
            <a:ext cx="8991600" cy="538609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vert="horz" wrap="square" lIns="0" tIns="0" rIns="0" bIns="0" rtlCol="0">
            <a:spAutoFit/>
          </a:bodyPr>
          <a:lstStyle>
            <a:lvl1pPr marL="0" indent="0" algn="l" defTabSz="548640" rtl="0" eaLnBrk="1" fontAlgn="base" hangingPunct="1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75000"/>
              <a:buFont typeface="Wingdings 2" pitchFamily="18" charset="2"/>
              <a:buNone/>
              <a:defRPr sz="3600" b="1" kern="1200" baseline="0">
                <a:solidFill>
                  <a:schemeClr val="bg2"/>
                </a:solidFill>
                <a:latin typeface="+mj-lt"/>
                <a:ea typeface="ヒラギノ角ゴ Pro W3" charset="-128"/>
                <a:cs typeface="Arial"/>
              </a:defRPr>
            </a:lvl1pPr>
            <a:lvl2pPr marL="548640" indent="0" algn="ctr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097280" indent="0" algn="ctr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45920" indent="0" algn="ctr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194560" indent="0" algn="ctr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2743200" indent="0" algn="ctr" defTabSz="54864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91840" indent="0" algn="ctr" defTabSz="54864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840480" indent="0" algn="ctr" defTabSz="54864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389120" indent="0" algn="ctr" defTabSz="54864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000" dirty="0"/>
          </a:p>
        </p:txBody>
      </p:sp>
      <p:pic>
        <p:nvPicPr>
          <p:cNvPr id="7" name="Picture 6" descr="logo-hc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400" y="37338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75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RDD – Resilient Distributed Dataset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35413" y="5854700"/>
            <a:ext cx="4946809" cy="508000"/>
            <a:chOff x="380841" y="2501900"/>
            <a:chExt cx="4946809" cy="508000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" name="Rectangle 5"/>
            <p:cNvSpPr/>
            <p:nvPr/>
          </p:nvSpPr>
          <p:spPr>
            <a:xfrm>
              <a:off x="1276350" y="2501900"/>
              <a:ext cx="1308100" cy="4953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rtlCol="0" anchor="t" anchorCtr="0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Partition 1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647950" y="2514600"/>
              <a:ext cx="1308100" cy="4953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rtlCol="0" anchor="t" anchorCtr="0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Partition 2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4019550" y="2514600"/>
              <a:ext cx="1308100" cy="4953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rtlCol="0" anchor="t" anchorCtr="0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Partition 3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0841" y="2501900"/>
              <a:ext cx="863759" cy="469900"/>
            </a:xfrm>
            <a:prstGeom prst="rect">
              <a:avLst/>
            </a:prstGeom>
            <a:noFill/>
          </p:spPr>
          <p:txBody>
            <a:bodyPr vert="horz" wrap="none" lIns="91440" tIns="91440" rIns="91440" bIns="91440" rtlCol="0">
              <a:noAutofit/>
            </a:bodyPr>
            <a:lstStyle/>
            <a:p>
              <a:r>
                <a:rPr lang="en-US" dirty="0" smtClean="0"/>
                <a:t>RDD 2</a:t>
              </a:r>
              <a:endParaRPr lang="en-US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971642" y="2095500"/>
            <a:ext cx="6286658" cy="508000"/>
            <a:chOff x="380841" y="1447800"/>
            <a:chExt cx="6286659" cy="508000"/>
          </a:xfrm>
        </p:grpSpPr>
        <p:sp>
          <p:nvSpPr>
            <p:cNvPr id="11" name="Rectangle 10"/>
            <p:cNvSpPr/>
            <p:nvPr/>
          </p:nvSpPr>
          <p:spPr>
            <a:xfrm>
              <a:off x="1244600" y="1447800"/>
              <a:ext cx="1308100" cy="4953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rtlCol="0" anchor="t" anchorCtr="0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Partition 1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616200" y="1460500"/>
              <a:ext cx="1308100" cy="4953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rtlCol="0" anchor="t" anchorCtr="0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Partition 2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87800" y="1460500"/>
              <a:ext cx="1308100" cy="4953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rtlCol="0" anchor="t" anchorCtr="0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Partition 3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59400" y="1460500"/>
              <a:ext cx="1308100" cy="4953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91440" bIns="91440" rtlCol="0" anchor="t" anchorCtr="0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Partition 4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0841" y="1473200"/>
              <a:ext cx="863759" cy="469900"/>
            </a:xfrm>
            <a:prstGeom prst="rect">
              <a:avLst/>
            </a:prstGeom>
          </p:spPr>
          <p:txBody>
            <a:bodyPr vert="horz" wrap="none" lIns="91440" tIns="91440" rIns="91440" bIns="91440" rtlCol="0">
              <a:noAutofit/>
            </a:bodyPr>
            <a:lstStyle/>
            <a:p>
              <a:r>
                <a:rPr lang="en-US" dirty="0" smtClean="0"/>
                <a:t>RDD 1</a:t>
              </a:r>
              <a:endParaRPr lang="en-US" dirty="0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2209800" y="3886200"/>
            <a:ext cx="876300" cy="78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 smtClean="0">
              <a:solidFill>
                <a:schemeClr val="bg2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238500" y="3886200"/>
            <a:ext cx="876300" cy="78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 smtClean="0">
              <a:solidFill>
                <a:schemeClr val="bg2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267200" y="3886200"/>
            <a:ext cx="876300" cy="78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 smtClean="0">
              <a:solidFill>
                <a:schemeClr val="bg2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295900" y="3886200"/>
            <a:ext cx="876300" cy="78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 smtClean="0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24600" y="3886200"/>
            <a:ext cx="876300" cy="78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 smtClean="0">
              <a:solidFill>
                <a:schemeClr val="bg2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353300" y="3886200"/>
            <a:ext cx="876300" cy="78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 smtClean="0">
              <a:solidFill>
                <a:schemeClr val="bg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382000" y="3886200"/>
            <a:ext cx="876300" cy="78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 smtClean="0">
              <a:solidFill>
                <a:schemeClr val="bg2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410700" y="3886200"/>
            <a:ext cx="876300" cy="78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 smtClean="0">
              <a:solidFill>
                <a:schemeClr val="bg2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0439400" y="3886200"/>
            <a:ext cx="876300" cy="78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 smtClean="0">
              <a:solidFill>
                <a:schemeClr val="bg2"/>
              </a:solidFill>
            </a:endParaRPr>
          </a:p>
        </p:txBody>
      </p:sp>
      <p:cxnSp>
        <p:nvCxnSpPr>
          <p:cNvPr id="25" name="Straight Arrow Connector 49"/>
          <p:cNvCxnSpPr>
            <a:stCxn id="6" idx="0"/>
            <a:endCxn id="17" idx="2"/>
          </p:cNvCxnSpPr>
          <p:nvPr/>
        </p:nvCxnSpPr>
        <p:spPr>
          <a:xfrm rot="16200000" flipV="1">
            <a:off x="3940255" y="4410006"/>
            <a:ext cx="1181100" cy="1708308"/>
          </a:xfrm>
          <a:prstGeom prst="curvedConnector3">
            <a:avLst>
              <a:gd name="adj1" fmla="val 34946"/>
            </a:avLst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49"/>
          <p:cNvCxnSpPr>
            <a:stCxn id="7" idx="0"/>
            <a:endCxn id="22" idx="2"/>
          </p:cNvCxnSpPr>
          <p:nvPr/>
        </p:nvCxnSpPr>
        <p:spPr>
          <a:xfrm rot="5400000" flipH="1" flipV="1">
            <a:off x="7191453" y="4238706"/>
            <a:ext cx="1193800" cy="2063590"/>
          </a:xfrm>
          <a:prstGeom prst="curvedConnector3">
            <a:avLst>
              <a:gd name="adj1" fmla="val 50000"/>
            </a:avLst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49"/>
          <p:cNvCxnSpPr>
            <a:stCxn id="8" idx="0"/>
            <a:endCxn id="23" idx="2"/>
          </p:cNvCxnSpPr>
          <p:nvPr/>
        </p:nvCxnSpPr>
        <p:spPr>
          <a:xfrm rot="5400000" flipH="1" flipV="1">
            <a:off x="8391603" y="4410156"/>
            <a:ext cx="1193800" cy="1720690"/>
          </a:xfrm>
          <a:prstGeom prst="curvedConnector3">
            <a:avLst>
              <a:gd name="adj1" fmla="val 50000"/>
            </a:avLst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49"/>
          <p:cNvCxnSpPr>
            <a:stCxn id="11" idx="2"/>
            <a:endCxn id="22" idx="0"/>
          </p:cNvCxnSpPr>
          <p:nvPr/>
        </p:nvCxnSpPr>
        <p:spPr>
          <a:xfrm rot="16200000" flipH="1">
            <a:off x="6007099" y="1073160"/>
            <a:ext cx="1295400" cy="4330700"/>
          </a:xfrm>
          <a:prstGeom prst="curvedConnector3">
            <a:avLst>
              <a:gd name="adj1" fmla="val 50000"/>
            </a:avLst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49"/>
          <p:cNvCxnSpPr>
            <a:stCxn id="12" idx="2"/>
            <a:endCxn id="16" idx="0"/>
          </p:cNvCxnSpPr>
          <p:nvPr/>
        </p:nvCxnSpPr>
        <p:spPr>
          <a:xfrm rot="5400000">
            <a:off x="3613151" y="1638310"/>
            <a:ext cx="1282700" cy="3213100"/>
          </a:xfrm>
          <a:prstGeom prst="curvedConnector3">
            <a:avLst>
              <a:gd name="adj1" fmla="val 50000"/>
            </a:avLst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49"/>
          <p:cNvCxnSpPr>
            <a:stCxn id="13" idx="2"/>
            <a:endCxn id="18" idx="0"/>
          </p:cNvCxnSpPr>
          <p:nvPr/>
        </p:nvCxnSpPr>
        <p:spPr>
          <a:xfrm rot="5400000">
            <a:off x="5327649" y="1981210"/>
            <a:ext cx="1282700" cy="2527300"/>
          </a:xfrm>
          <a:prstGeom prst="curvedConnector3">
            <a:avLst>
              <a:gd name="adj1" fmla="val 50000"/>
            </a:avLst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49"/>
          <p:cNvCxnSpPr>
            <a:stCxn id="14" idx="2"/>
            <a:endCxn id="24" idx="0"/>
          </p:cNvCxnSpPr>
          <p:nvPr/>
        </p:nvCxnSpPr>
        <p:spPr>
          <a:xfrm rot="16200000" flipH="1">
            <a:off x="9099550" y="2108210"/>
            <a:ext cx="1282700" cy="2273300"/>
          </a:xfrm>
          <a:prstGeom prst="curvedConnector3">
            <a:avLst>
              <a:gd name="adj1" fmla="val 50000"/>
            </a:avLst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1442701" y="384810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Autofit/>
          </a:bodyPr>
          <a:lstStyle/>
          <a:p>
            <a:r>
              <a:rPr lang="en-US" dirty="0" smtClean="0"/>
              <a:t>Cluster</a:t>
            </a:r>
          </a:p>
          <a:p>
            <a:r>
              <a:rPr lang="en-US" dirty="0" smtClean="0"/>
              <a:t>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5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841493" y="3024917"/>
            <a:ext cx="13194792" cy="807913"/>
          </a:xfrm>
        </p:spPr>
        <p:txBody>
          <a:bodyPr/>
          <a:lstStyle/>
          <a:p>
            <a:r>
              <a:rPr lang="en-US" dirty="0" smtClean="0"/>
              <a:t>Spark 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20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Spark SQL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38200" y="1828800"/>
            <a:ext cx="13167360" cy="3866700"/>
          </a:xfrm>
        </p:spPr>
        <p:txBody>
          <a:bodyPr/>
          <a:lstStyle/>
          <a:p>
            <a:r>
              <a:rPr lang="en-US" dirty="0" smtClean="0"/>
              <a:t>Spark module for </a:t>
            </a:r>
            <a:r>
              <a:rPr lang="en-US" i="1" dirty="0" smtClean="0"/>
              <a:t>structured data </a:t>
            </a:r>
            <a:r>
              <a:rPr lang="en-US" dirty="0" smtClean="0"/>
              <a:t>processing (e.g. DB tables, JSON files)</a:t>
            </a:r>
          </a:p>
          <a:p>
            <a:r>
              <a:rPr lang="en-US" dirty="0"/>
              <a:t>Three ways to manipulate data:</a:t>
            </a:r>
          </a:p>
          <a:p>
            <a:pPr lvl="1"/>
            <a:r>
              <a:rPr lang="en-US" dirty="0" err="1"/>
              <a:t>DataFrames</a:t>
            </a:r>
            <a:r>
              <a:rPr lang="en-US" dirty="0"/>
              <a:t> API</a:t>
            </a:r>
          </a:p>
          <a:p>
            <a:pPr lvl="1"/>
            <a:r>
              <a:rPr lang="en-US" dirty="0"/>
              <a:t>SQL queries</a:t>
            </a:r>
          </a:p>
          <a:p>
            <a:pPr lvl="1"/>
            <a:r>
              <a:rPr lang="en-US" dirty="0"/>
              <a:t>Datasets API </a:t>
            </a:r>
            <a:endParaRPr lang="en-US" dirty="0" smtClean="0"/>
          </a:p>
          <a:p>
            <a:r>
              <a:rPr lang="en-US" dirty="0"/>
              <a:t>Same execution </a:t>
            </a:r>
            <a:r>
              <a:rPr lang="en-US" dirty="0" smtClean="0"/>
              <a:t>engine for all three</a:t>
            </a:r>
          </a:p>
          <a:p>
            <a:r>
              <a:rPr lang="en-US" dirty="0" smtClean="0"/>
              <a:t>Spark SQL </a:t>
            </a:r>
            <a:r>
              <a:rPr lang="en-US" i="1" dirty="0" smtClean="0"/>
              <a:t>interfaces</a:t>
            </a:r>
            <a:r>
              <a:rPr lang="en-US" dirty="0" smtClean="0"/>
              <a:t> provide </a:t>
            </a:r>
            <a:r>
              <a:rPr lang="en-US" i="1" dirty="0" smtClean="0"/>
              <a:t>more information </a:t>
            </a:r>
            <a:r>
              <a:rPr lang="en-US" dirty="0" smtClean="0"/>
              <a:t>about both </a:t>
            </a:r>
            <a:r>
              <a:rPr lang="en-US" i="1" dirty="0" smtClean="0"/>
              <a:t>structure</a:t>
            </a:r>
            <a:r>
              <a:rPr lang="en-US" dirty="0" smtClean="0"/>
              <a:t> and </a:t>
            </a:r>
            <a:r>
              <a:rPr lang="en-US" i="1" dirty="0" smtClean="0"/>
              <a:t>computation</a:t>
            </a:r>
            <a:r>
              <a:rPr lang="en-US" dirty="0" smtClean="0"/>
              <a:t> being performed than basic Spark RDD API</a:t>
            </a:r>
          </a:p>
        </p:txBody>
      </p:sp>
    </p:spTree>
    <p:extLst>
      <p:ext uri="{BB962C8B-B14F-4D97-AF65-F5344CB8AC3E}">
        <p14:creationId xmlns:p14="http://schemas.microsoft.com/office/powerpoint/2010/main" val="371270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err="1" smtClean="0"/>
              <a:t>DataFrames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38200" y="1752600"/>
            <a:ext cx="13167360" cy="3488134"/>
          </a:xfrm>
        </p:spPr>
        <p:txBody>
          <a:bodyPr/>
          <a:lstStyle/>
          <a:p>
            <a:r>
              <a:rPr lang="en-US" i="1" dirty="0"/>
              <a:t>Conceptually</a:t>
            </a:r>
            <a:r>
              <a:rPr lang="en-US" dirty="0"/>
              <a:t> </a:t>
            </a:r>
            <a:r>
              <a:rPr lang="en-US" i="1" dirty="0"/>
              <a:t>equivalent</a:t>
            </a:r>
            <a:r>
              <a:rPr lang="en-US" dirty="0"/>
              <a:t> to a table in </a:t>
            </a:r>
            <a:r>
              <a:rPr lang="en-US" i="1" dirty="0"/>
              <a:t>relational DB </a:t>
            </a:r>
            <a:r>
              <a:rPr lang="en-US" dirty="0"/>
              <a:t>or </a:t>
            </a:r>
            <a:r>
              <a:rPr lang="en-US" i="1" dirty="0"/>
              <a:t>data frame in R/</a:t>
            </a:r>
            <a:r>
              <a:rPr lang="en-US" i="1" dirty="0" smtClean="0"/>
              <a:t>Python</a:t>
            </a:r>
            <a:endParaRPr lang="en-US" dirty="0" smtClean="0"/>
          </a:p>
          <a:p>
            <a:r>
              <a:rPr lang="en-US" dirty="0" smtClean="0"/>
              <a:t>API </a:t>
            </a:r>
            <a:r>
              <a:rPr lang="en-US" dirty="0"/>
              <a:t>available in </a:t>
            </a:r>
            <a:r>
              <a:rPr lang="en-US" dirty="0" err="1"/>
              <a:t>Scala</a:t>
            </a:r>
            <a:r>
              <a:rPr lang="en-US" dirty="0"/>
              <a:t>, Java, Python, and </a:t>
            </a:r>
            <a:r>
              <a:rPr lang="en-US" dirty="0" smtClean="0"/>
              <a:t>R</a:t>
            </a:r>
          </a:p>
          <a:p>
            <a:r>
              <a:rPr lang="en-US" dirty="0" smtClean="0"/>
              <a:t>Richer optimizations (significantly faster than RDDs)</a:t>
            </a:r>
          </a:p>
          <a:p>
            <a:r>
              <a:rPr lang="en-US" dirty="0"/>
              <a:t>Distributed collection of data </a:t>
            </a:r>
            <a:r>
              <a:rPr lang="en-US" i="1" dirty="0"/>
              <a:t>organized into named </a:t>
            </a:r>
            <a:r>
              <a:rPr lang="en-US" i="1" dirty="0" smtClean="0"/>
              <a:t>columns</a:t>
            </a:r>
            <a:endParaRPr lang="en-US" dirty="0" smtClean="0"/>
          </a:p>
          <a:p>
            <a:r>
              <a:rPr lang="en-US" dirty="0" smtClean="0"/>
              <a:t>Underneath is an RDD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641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685800"/>
            <a:ext cx="13167360" cy="484748"/>
          </a:xfrm>
        </p:spPr>
        <p:txBody>
          <a:bodyPr/>
          <a:lstStyle/>
          <a:p>
            <a:r>
              <a:rPr lang="en-US" dirty="0" err="1" smtClean="0"/>
              <a:t>DataFrames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9189584" y="1295400"/>
            <a:ext cx="867030" cy="5080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CSV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999214" y="1295400"/>
            <a:ext cx="867030" cy="5080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Avro</a:t>
            </a:r>
          </a:p>
        </p:txBody>
      </p:sp>
      <p:sp>
        <p:nvSpPr>
          <p:cNvPr id="7" name="Can 6"/>
          <p:cNvSpPr/>
          <p:nvPr/>
        </p:nvSpPr>
        <p:spPr>
          <a:xfrm>
            <a:off x="6856214" y="5302250"/>
            <a:ext cx="825554" cy="1174750"/>
          </a:xfrm>
          <a:prstGeom prst="can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ctr" anchorCtr="0"/>
          <a:lstStyle/>
          <a:p>
            <a:pPr algn="ctr"/>
            <a:r>
              <a:rPr lang="en-US" dirty="0" smtClean="0">
                <a:solidFill>
                  <a:srgbClr val="1E1E1E"/>
                </a:solidFill>
              </a:rPr>
              <a:t>HIVE</a:t>
            </a:r>
          </a:p>
        </p:txBody>
      </p:sp>
      <p:sp>
        <p:nvSpPr>
          <p:cNvPr id="8" name="Rectangle 7"/>
          <p:cNvSpPr/>
          <p:nvPr/>
        </p:nvSpPr>
        <p:spPr>
          <a:xfrm>
            <a:off x="7726017" y="3048000"/>
            <a:ext cx="2254397" cy="1498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ctr" anchorCtr="0"/>
          <a:lstStyle/>
          <a:p>
            <a:pPr algn="ctr"/>
            <a:r>
              <a:rPr lang="en-US" sz="2400" dirty="0" smtClean="0">
                <a:solidFill>
                  <a:srgbClr val="1E1E1E"/>
                </a:solidFill>
              </a:rPr>
              <a:t>Spark SQL</a:t>
            </a:r>
          </a:p>
        </p:txBody>
      </p:sp>
      <p:cxnSp>
        <p:nvCxnSpPr>
          <p:cNvPr id="9" name="Straight Arrow Connector 8"/>
          <p:cNvCxnSpPr>
            <a:stCxn id="5" idx="2"/>
            <a:endCxn id="8" idx="0"/>
          </p:cNvCxnSpPr>
          <p:nvPr/>
        </p:nvCxnSpPr>
        <p:spPr>
          <a:xfrm flipH="1">
            <a:off x="8853216" y="1803400"/>
            <a:ext cx="769883" cy="1244600"/>
          </a:xfrm>
          <a:prstGeom prst="straightConnector1">
            <a:avLst/>
          </a:prstGeom>
          <a:ln w="12700"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2"/>
            <a:endCxn id="8" idx="0"/>
          </p:cNvCxnSpPr>
          <p:nvPr/>
        </p:nvCxnSpPr>
        <p:spPr>
          <a:xfrm>
            <a:off x="8432729" y="1803400"/>
            <a:ext cx="420487" cy="1244600"/>
          </a:xfrm>
          <a:prstGeom prst="straightConnector1">
            <a:avLst/>
          </a:prstGeom>
          <a:ln w="12700"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4"/>
            <a:endCxn id="8" idx="2"/>
          </p:cNvCxnSpPr>
          <p:nvPr/>
        </p:nvCxnSpPr>
        <p:spPr>
          <a:xfrm flipV="1">
            <a:off x="7681768" y="4546600"/>
            <a:ext cx="1171448" cy="1343025"/>
          </a:xfrm>
          <a:prstGeom prst="straightConnector1">
            <a:avLst/>
          </a:prstGeom>
          <a:ln w="12700"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6856214" y="1295400"/>
            <a:ext cx="867030" cy="50800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Text</a:t>
            </a:r>
          </a:p>
        </p:txBody>
      </p:sp>
      <p:cxnSp>
        <p:nvCxnSpPr>
          <p:cNvPr id="13" name="Straight Arrow Connector 12"/>
          <p:cNvCxnSpPr>
            <a:stCxn id="12" idx="2"/>
            <a:endCxn id="8" idx="0"/>
          </p:cNvCxnSpPr>
          <p:nvPr/>
        </p:nvCxnSpPr>
        <p:spPr>
          <a:xfrm>
            <a:off x="7289729" y="1803400"/>
            <a:ext cx="1563487" cy="1244600"/>
          </a:xfrm>
          <a:prstGeom prst="straightConnector1">
            <a:avLst/>
          </a:prstGeom>
          <a:ln w="12700"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526246"/>
              </p:ext>
            </p:extLst>
          </p:nvPr>
        </p:nvGraphicFramePr>
        <p:xfrm>
          <a:off x="10540684" y="2590800"/>
          <a:ext cx="2715465" cy="2473959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543093"/>
                <a:gridCol w="543093"/>
                <a:gridCol w="543093"/>
                <a:gridCol w="543093"/>
                <a:gridCol w="54309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Col1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Col2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…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…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ColN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5" name="Straight Arrow Connector 14"/>
          <p:cNvCxnSpPr>
            <a:stCxn id="8" idx="3"/>
            <a:endCxn id="14" idx="1"/>
          </p:cNvCxnSpPr>
          <p:nvPr/>
        </p:nvCxnSpPr>
        <p:spPr>
          <a:xfrm>
            <a:off x="9980414" y="3797300"/>
            <a:ext cx="560270" cy="30479"/>
          </a:xfrm>
          <a:prstGeom prst="straightConnector1">
            <a:avLst/>
          </a:prstGeom>
          <a:ln w="12700"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0715970" y="4986022"/>
            <a:ext cx="2540168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Autofit/>
          </a:bodyPr>
          <a:lstStyle/>
          <a:p>
            <a:r>
              <a:rPr lang="en-US" dirty="0" err="1" smtClean="0"/>
              <a:t>DataFrame</a:t>
            </a:r>
            <a:endParaRPr lang="en-US" dirty="0" smtClean="0"/>
          </a:p>
          <a:p>
            <a:r>
              <a:rPr lang="en-US" dirty="0" smtClean="0"/>
              <a:t>(with RDD underneath)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464484" y="1219200"/>
            <a:ext cx="914400" cy="551180"/>
          </a:xfrm>
          <a:prstGeom prst="rect">
            <a:avLst/>
          </a:prstGeom>
        </p:spPr>
        <p:txBody>
          <a:bodyPr vert="horz" wrap="none" lIns="91440" tIns="91440" rIns="91440" bIns="91440" rtlCol="0">
            <a:noAutofit/>
          </a:bodyPr>
          <a:lstStyle/>
          <a:p>
            <a:r>
              <a:rPr lang="en-US" dirty="0" smtClean="0"/>
              <a:t>Column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3893484" y="2895600"/>
            <a:ext cx="774534" cy="457200"/>
          </a:xfrm>
          <a:prstGeom prst="rect">
            <a:avLst/>
          </a:prstGeom>
        </p:spPr>
        <p:txBody>
          <a:bodyPr vert="horz" wrap="none" lIns="91440" tIns="91440" rIns="91440" bIns="91440" rtlCol="0">
            <a:noAutofit/>
          </a:bodyPr>
          <a:lstStyle/>
          <a:p>
            <a:r>
              <a:rPr lang="en-US" dirty="0" smtClean="0"/>
              <a:t>Row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13256138" y="3200400"/>
            <a:ext cx="624812" cy="8255"/>
          </a:xfrm>
          <a:prstGeom prst="straightConnector1">
            <a:avLst/>
          </a:prstGeom>
          <a:ln w="12700"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1112882" y="1775460"/>
            <a:ext cx="222263" cy="772160"/>
          </a:xfrm>
          <a:prstGeom prst="straightConnector1">
            <a:avLst/>
          </a:prstGeom>
          <a:ln w="12700"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3"/>
          <p:cNvSpPr>
            <a:spLocks noGrp="1"/>
          </p:cNvSpPr>
          <p:nvPr>
            <p:ph sz="quarter" idx="11"/>
          </p:nvPr>
        </p:nvSpPr>
        <p:spPr>
          <a:xfrm>
            <a:off x="533400" y="1676400"/>
            <a:ext cx="5943600" cy="381000"/>
          </a:xfrm>
        </p:spPr>
        <p:txBody>
          <a:bodyPr/>
          <a:lstStyle/>
          <a:p>
            <a:r>
              <a:rPr lang="en-US" dirty="0" smtClean="0"/>
              <a:t>Created from Various Sources</a:t>
            </a:r>
            <a:endParaRPr lang="en-US" dirty="0"/>
          </a:p>
        </p:txBody>
      </p:sp>
      <p:sp>
        <p:nvSpPr>
          <p:cNvPr id="37" name="Content Placeholder 2"/>
          <p:cNvSpPr>
            <a:spLocks noGrp="1"/>
          </p:cNvSpPr>
          <p:nvPr>
            <p:ph sz="quarter" idx="10"/>
          </p:nvPr>
        </p:nvSpPr>
        <p:spPr>
          <a:xfrm>
            <a:off x="533400" y="2438400"/>
            <a:ext cx="6016506" cy="3600986"/>
          </a:xfrm>
        </p:spPr>
        <p:txBody>
          <a:bodyPr/>
          <a:lstStyle/>
          <a:p>
            <a:r>
              <a:rPr lang="en-US" dirty="0" err="1" smtClean="0"/>
              <a:t>DataFrames</a:t>
            </a:r>
            <a:r>
              <a:rPr lang="en-US" dirty="0" smtClean="0"/>
              <a:t> </a:t>
            </a:r>
            <a:r>
              <a:rPr lang="en-US" dirty="0"/>
              <a:t>from HIVE:</a:t>
            </a:r>
          </a:p>
          <a:p>
            <a:pPr lvl="1"/>
            <a:r>
              <a:rPr lang="en-US" dirty="0"/>
              <a:t>Reading and writing HIVE tables, including </a:t>
            </a:r>
            <a:r>
              <a:rPr lang="en-US" dirty="0" smtClean="0"/>
              <a:t>ORC</a:t>
            </a:r>
            <a:endParaRPr lang="en-US" dirty="0"/>
          </a:p>
          <a:p>
            <a:r>
              <a:rPr lang="en-US" dirty="0" err="1" smtClean="0"/>
              <a:t>DataFrames</a:t>
            </a:r>
            <a:r>
              <a:rPr lang="en-US" dirty="0" smtClean="0"/>
              <a:t> </a:t>
            </a:r>
            <a:r>
              <a:rPr lang="en-US" dirty="0"/>
              <a:t>from files:</a:t>
            </a:r>
          </a:p>
          <a:p>
            <a:pPr lvl="1"/>
            <a:r>
              <a:rPr lang="en-US" dirty="0"/>
              <a:t>Built-in: JSON, JDBC</a:t>
            </a:r>
            <a:r>
              <a:rPr lang="en-US" dirty="0" smtClean="0"/>
              <a:t>, </a:t>
            </a:r>
            <a:r>
              <a:rPr lang="en-US" dirty="0"/>
              <a:t>ORC</a:t>
            </a:r>
            <a:r>
              <a:rPr lang="en-US" dirty="0" smtClean="0"/>
              <a:t>, Parquet, </a:t>
            </a:r>
            <a:r>
              <a:rPr lang="en-US" dirty="0"/>
              <a:t>HDFS</a:t>
            </a:r>
          </a:p>
          <a:p>
            <a:pPr lvl="1"/>
            <a:r>
              <a:rPr lang="en-US" dirty="0"/>
              <a:t>External plug-in: CSV, HBASE, </a:t>
            </a:r>
            <a:r>
              <a:rPr lang="en-US" dirty="0" smtClean="0"/>
              <a:t>Avro</a:t>
            </a:r>
          </a:p>
          <a:p>
            <a:r>
              <a:rPr lang="en-US" dirty="0" err="1" smtClean="0"/>
              <a:t>DataFrames</a:t>
            </a:r>
            <a:r>
              <a:rPr lang="en-US" dirty="0" smtClean="0"/>
              <a:t> from existing RDDs</a:t>
            </a:r>
          </a:p>
          <a:p>
            <a:pPr lvl="1"/>
            <a:r>
              <a:rPr lang="en-US" dirty="0" smtClean="0"/>
              <a:t>with </a:t>
            </a:r>
            <a:r>
              <a:rPr lang="en-US" b="1" dirty="0" err="1" smtClean="0">
                <a:latin typeface="Courier"/>
                <a:cs typeface="Courier"/>
              </a:rPr>
              <a:t>toDF</a:t>
            </a:r>
            <a:r>
              <a:rPr lang="en-US" b="1" dirty="0" smtClean="0">
                <a:latin typeface="Courier"/>
                <a:cs typeface="Courier"/>
              </a:rPr>
              <a:t>()</a:t>
            </a:r>
            <a:r>
              <a:rPr lang="en-US" dirty="0" smtClean="0"/>
              <a:t>function</a:t>
            </a:r>
            <a:endParaRPr lang="en-US" dirty="0"/>
          </a:p>
        </p:txBody>
      </p:sp>
      <p:sp>
        <p:nvSpPr>
          <p:cNvPr id="41" name="Content Placeholder 2"/>
          <p:cNvSpPr txBox="1">
            <a:spLocks/>
          </p:cNvSpPr>
          <p:nvPr/>
        </p:nvSpPr>
        <p:spPr>
          <a:xfrm>
            <a:off x="8305800" y="6477000"/>
            <a:ext cx="5410200" cy="74328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0" tIns="0" rIns="0" bIns="0" rtlCol="0">
            <a:spAutoFit/>
          </a:bodyPr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5000"/>
              </a:lnSpc>
              <a:spcBef>
                <a:spcPts val="600"/>
              </a:spcBef>
              <a:buNone/>
            </a:pPr>
            <a:r>
              <a:rPr lang="en-US" dirty="0"/>
              <a:t>Data is described as a </a:t>
            </a:r>
            <a:r>
              <a:rPr lang="en-US" dirty="0" err="1"/>
              <a:t>DataFrame</a:t>
            </a:r>
            <a:r>
              <a:rPr lang="en-US" dirty="0"/>
              <a:t> with rows, columns and a schema</a:t>
            </a:r>
          </a:p>
        </p:txBody>
      </p:sp>
    </p:spTree>
    <p:extLst>
      <p:ext uri="{BB962C8B-B14F-4D97-AF65-F5344CB8AC3E}">
        <p14:creationId xmlns:p14="http://schemas.microsoft.com/office/powerpoint/2010/main" val="3372066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SQL Context and Hive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1494" y="2305050"/>
            <a:ext cx="13167360" cy="1547603"/>
          </a:xfrm>
        </p:spPr>
        <p:txBody>
          <a:bodyPr/>
          <a:lstStyle/>
          <a:p>
            <a:r>
              <a:rPr lang="en-US" dirty="0" smtClean="0"/>
              <a:t>Entry point into all functionality in Spark SQL</a:t>
            </a:r>
          </a:p>
          <a:p>
            <a:r>
              <a:rPr lang="en-US" dirty="0" smtClean="0"/>
              <a:t>All you need is </a:t>
            </a:r>
            <a:r>
              <a:rPr lang="en-US" dirty="0" err="1" smtClean="0"/>
              <a:t>SparkContext</a:t>
            </a:r>
            <a:endParaRPr lang="en-US" dirty="0"/>
          </a:p>
          <a:p>
            <a:pPr marL="0" indent="0">
              <a:buNone/>
            </a:pPr>
            <a:r>
              <a:rPr lang="en-US" sz="2200" dirty="0" err="1" smtClean="0">
                <a:latin typeface="Courier"/>
                <a:cs typeface="Courier"/>
              </a:rPr>
              <a:t>val</a:t>
            </a:r>
            <a:r>
              <a:rPr lang="en-US" sz="2200" dirty="0" smtClean="0">
                <a:latin typeface="Courier"/>
                <a:cs typeface="Courier"/>
              </a:rPr>
              <a:t> </a:t>
            </a:r>
            <a:r>
              <a:rPr lang="en-US" sz="2200" dirty="0" err="1" smtClean="0">
                <a:latin typeface="Courier"/>
                <a:cs typeface="Courier"/>
              </a:rPr>
              <a:t>sqlContext</a:t>
            </a:r>
            <a:r>
              <a:rPr lang="en-US" sz="2200" dirty="0" smtClean="0">
                <a:latin typeface="Courier"/>
                <a:cs typeface="Courier"/>
              </a:rPr>
              <a:t> = </a:t>
            </a:r>
            <a:r>
              <a:rPr lang="en-US" sz="2200" dirty="0" err="1" smtClean="0">
                <a:latin typeface="Courier"/>
                <a:cs typeface="Courier"/>
              </a:rPr>
              <a:t>SQLContext</a:t>
            </a:r>
            <a:r>
              <a:rPr lang="en-US" sz="2200" dirty="0" smtClean="0">
                <a:latin typeface="Courier"/>
                <a:cs typeface="Courier"/>
              </a:rPr>
              <a:t>(</a:t>
            </a:r>
            <a:r>
              <a:rPr lang="en-US" sz="2200" dirty="0" err="1" smtClean="0">
                <a:latin typeface="Courier"/>
                <a:cs typeface="Courier"/>
              </a:rPr>
              <a:t>sc</a:t>
            </a:r>
            <a:r>
              <a:rPr lang="en-US" sz="2200" dirty="0" smtClean="0">
                <a:latin typeface="Courier"/>
                <a:cs typeface="Courier"/>
              </a:rPr>
              <a:t>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841494" y="1794674"/>
            <a:ext cx="13167360" cy="377026"/>
          </a:xfrm>
        </p:spPr>
        <p:txBody>
          <a:bodyPr/>
          <a:lstStyle/>
          <a:p>
            <a:r>
              <a:rPr lang="en-US" dirty="0" err="1" smtClean="0"/>
              <a:t>SQLContext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14400" y="4883360"/>
            <a:ext cx="13167360" cy="1212640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Superset of functionality provided by basic </a:t>
            </a:r>
            <a:r>
              <a:rPr lang="en-US" dirty="0" err="1" smtClean="0"/>
              <a:t>SQLContext</a:t>
            </a:r>
            <a:endParaRPr lang="en-US" dirty="0"/>
          </a:p>
          <a:p>
            <a:pPr lvl="1"/>
            <a:r>
              <a:rPr lang="en-US" dirty="0"/>
              <a:t>Read data from Hive tables</a:t>
            </a:r>
          </a:p>
          <a:p>
            <a:pPr lvl="1"/>
            <a:r>
              <a:rPr lang="en-US" dirty="0" smtClean="0"/>
              <a:t>Access </a:t>
            </a:r>
            <a:r>
              <a:rPr lang="en-US" dirty="0"/>
              <a:t>to Hive Functions 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 </a:t>
            </a:r>
            <a:r>
              <a:rPr lang="en-US" dirty="0" smtClean="0"/>
              <a:t>UDFs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838200" y="4419600"/>
            <a:ext cx="13167360" cy="377026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marL="0" indent="0" algn="l" defTabSz="548640" rtl="0" eaLnBrk="1" fontAlgn="base" hangingPunct="1">
              <a:lnSpc>
                <a:spcPct val="85000"/>
              </a:lnSpc>
              <a:spcBef>
                <a:spcPts val="12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 2" pitchFamily="18" charset="2"/>
              <a:buNone/>
              <a:defRPr sz="2800" b="1" kern="1200">
                <a:solidFill>
                  <a:schemeClr val="accent5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HiveContext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2400" y="6324600"/>
            <a:ext cx="57912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val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hc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HiveContext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sc</a:t>
            </a:r>
            <a:r>
              <a:rPr lang="en-US" dirty="0">
                <a:latin typeface="Courier"/>
                <a:cs typeface="Courier"/>
              </a:rPr>
              <a:t>)</a:t>
            </a:r>
          </a:p>
        </p:txBody>
      </p:sp>
      <p:sp>
        <p:nvSpPr>
          <p:cNvPr id="9" name="Cloud 8"/>
          <p:cNvSpPr/>
          <p:nvPr/>
        </p:nvSpPr>
        <p:spPr>
          <a:xfrm>
            <a:off x="9677400" y="3810000"/>
            <a:ext cx="4689090" cy="1676400"/>
          </a:xfrm>
          <a:prstGeom prst="cloud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dirty="0" smtClean="0">
                <a:solidFill>
                  <a:schemeClr val="tx2"/>
                </a:solidFill>
              </a:rPr>
              <a:t>Use when your data resides in Hive</a:t>
            </a:r>
          </a:p>
        </p:txBody>
      </p:sp>
      <p:cxnSp>
        <p:nvCxnSpPr>
          <p:cNvPr id="21" name="Straight Arrow Connector 20"/>
          <p:cNvCxnSpPr>
            <a:stCxn id="9" idx="2"/>
          </p:cNvCxnSpPr>
          <p:nvPr/>
        </p:nvCxnSpPr>
        <p:spPr>
          <a:xfrm flipH="1">
            <a:off x="8077200" y="4648200"/>
            <a:ext cx="1614745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004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841493" y="3024917"/>
            <a:ext cx="13194792" cy="807913"/>
          </a:xfrm>
        </p:spPr>
        <p:txBody>
          <a:bodyPr/>
          <a:lstStyle/>
          <a:p>
            <a:r>
              <a:rPr lang="en-US" dirty="0" smtClean="0"/>
              <a:t>Spark SQL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828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err="1" smtClean="0"/>
              <a:t>DataFrame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38200" y="2667000"/>
            <a:ext cx="13167360" cy="90178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latin typeface="Courier"/>
                <a:cs typeface="Courier"/>
              </a:rPr>
              <a:t>val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err="1" smtClean="0">
                <a:latin typeface="Courier"/>
                <a:cs typeface="Courier"/>
              </a:rPr>
              <a:t>df</a:t>
            </a:r>
            <a:r>
              <a:rPr lang="en-US" sz="2400" dirty="0" smtClean="0">
                <a:latin typeface="Courier"/>
                <a:cs typeface="Courier"/>
              </a:rPr>
              <a:t> </a:t>
            </a:r>
            <a:r>
              <a:rPr lang="en-US" sz="2400" dirty="0">
                <a:latin typeface="Courier"/>
                <a:cs typeface="Courier"/>
              </a:rPr>
              <a:t>= </a:t>
            </a:r>
            <a:r>
              <a:rPr lang="en-US" sz="2400" dirty="0" err="1">
                <a:latin typeface="Courier"/>
                <a:cs typeface="Courier"/>
              </a:rPr>
              <a:t>sqlContext.table</a:t>
            </a:r>
            <a:r>
              <a:rPr lang="en-US" sz="2400" dirty="0">
                <a:latin typeface="Courier"/>
                <a:cs typeface="Courier"/>
              </a:rPr>
              <a:t>("</a:t>
            </a:r>
            <a:r>
              <a:rPr lang="en-US" sz="2400" dirty="0" err="1" smtClean="0">
                <a:latin typeface="Courier"/>
                <a:cs typeface="Courier"/>
              </a:rPr>
              <a:t>flightsTbl</a:t>
            </a:r>
            <a:r>
              <a:rPr lang="en-US" sz="2400" dirty="0">
                <a:latin typeface="Courier"/>
                <a:cs typeface="Courier"/>
              </a:rPr>
              <a:t>"</a:t>
            </a:r>
            <a:r>
              <a:rPr lang="en-US" sz="2400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400" dirty="0" err="1" smtClean="0">
                <a:latin typeface="Courier"/>
                <a:cs typeface="Courier"/>
              </a:rPr>
              <a:t>df.</a:t>
            </a:r>
            <a:r>
              <a:rPr lang="en-US" sz="2400" b="1" dirty="0" err="1" smtClean="0">
                <a:latin typeface="Courier"/>
                <a:cs typeface="Courier"/>
              </a:rPr>
              <a:t>select</a:t>
            </a:r>
            <a:r>
              <a:rPr lang="en-US" sz="2400" b="1" dirty="0">
                <a:latin typeface="Courier"/>
                <a:cs typeface="Courier"/>
              </a:rPr>
              <a:t>("Origin", "</a:t>
            </a:r>
            <a:r>
              <a:rPr lang="en-US" sz="2400" b="1" dirty="0" err="1">
                <a:latin typeface="Courier"/>
                <a:cs typeface="Courier"/>
              </a:rPr>
              <a:t>Dest</a:t>
            </a:r>
            <a:r>
              <a:rPr lang="en-US" sz="2400" b="1" dirty="0">
                <a:latin typeface="Courier"/>
                <a:cs typeface="Courier"/>
              </a:rPr>
              <a:t>", "</a:t>
            </a:r>
            <a:r>
              <a:rPr lang="en-US" sz="2400" b="1" dirty="0" err="1">
                <a:latin typeface="Courier"/>
                <a:cs typeface="Courier"/>
              </a:rPr>
              <a:t>DepDelay</a:t>
            </a:r>
            <a:r>
              <a:rPr lang="en-US" sz="2400" b="1" dirty="0">
                <a:latin typeface="Courier"/>
                <a:cs typeface="Courier"/>
              </a:rPr>
              <a:t>").</a:t>
            </a:r>
            <a:r>
              <a:rPr lang="en-US" sz="2400" b="1" dirty="0" smtClean="0">
                <a:latin typeface="Courier"/>
                <a:cs typeface="Courier"/>
              </a:rPr>
              <a:t>show(5)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841494" y="1794674"/>
            <a:ext cx="13167360" cy="377026"/>
          </a:xfrm>
        </p:spPr>
        <p:txBody>
          <a:bodyPr/>
          <a:lstStyle/>
          <a:p>
            <a:r>
              <a:rPr lang="en-US" dirty="0" smtClean="0"/>
              <a:t>Reading Data From Table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4038600"/>
            <a:ext cx="73152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latin typeface="Courier"/>
                <a:cs typeface="Courier"/>
              </a:rPr>
              <a:t>+------+----+--------+</a:t>
            </a:r>
          </a:p>
          <a:p>
            <a:r>
              <a:rPr lang="en-US" sz="2000" dirty="0">
                <a:latin typeface="Courier"/>
                <a:cs typeface="Courier"/>
              </a:rPr>
              <a:t>|</a:t>
            </a:r>
            <a:r>
              <a:rPr lang="en-US" sz="2000" dirty="0" err="1">
                <a:latin typeface="Courier"/>
                <a:cs typeface="Courier"/>
              </a:rPr>
              <a:t>Origin|Dest|DepDelay</a:t>
            </a:r>
            <a:r>
              <a:rPr lang="en-US" sz="2000" dirty="0">
                <a:latin typeface="Courier"/>
                <a:cs typeface="Courier"/>
              </a:rPr>
              <a:t>|</a:t>
            </a:r>
          </a:p>
          <a:p>
            <a:r>
              <a:rPr lang="en-US" sz="2000" dirty="0">
                <a:latin typeface="Courier"/>
                <a:cs typeface="Courier"/>
              </a:rPr>
              <a:t>+------+----+--------+</a:t>
            </a:r>
          </a:p>
          <a:p>
            <a:r>
              <a:rPr lang="en-US" sz="2000" dirty="0">
                <a:latin typeface="Courier"/>
                <a:cs typeface="Courier"/>
              </a:rPr>
              <a:t>|   IAD| TPA|       8|</a:t>
            </a:r>
          </a:p>
          <a:p>
            <a:r>
              <a:rPr lang="en-US" sz="2000" dirty="0">
                <a:latin typeface="Courier"/>
                <a:cs typeface="Courier"/>
              </a:rPr>
              <a:t>|   IAD| TPA|      19|</a:t>
            </a:r>
          </a:p>
          <a:p>
            <a:r>
              <a:rPr lang="en-US" sz="2000" dirty="0">
                <a:latin typeface="Courier"/>
                <a:cs typeface="Courier"/>
              </a:rPr>
              <a:t>|   IND| BWI|       8|</a:t>
            </a:r>
          </a:p>
          <a:p>
            <a:r>
              <a:rPr lang="en-US" sz="2000" dirty="0">
                <a:latin typeface="Courier"/>
                <a:cs typeface="Courier"/>
              </a:rPr>
              <a:t>|   IND| BWI|      -4|</a:t>
            </a:r>
          </a:p>
          <a:p>
            <a:r>
              <a:rPr lang="en-US" sz="2000" dirty="0">
                <a:latin typeface="Courier"/>
                <a:cs typeface="Courier"/>
              </a:rPr>
              <a:t>|   IND| BWI|      34|</a:t>
            </a:r>
          </a:p>
          <a:p>
            <a:r>
              <a:rPr lang="en-US" sz="2000" dirty="0">
                <a:latin typeface="Courier"/>
                <a:cs typeface="Courier"/>
              </a:rPr>
              <a:t>+------+----+--------+</a:t>
            </a:r>
          </a:p>
        </p:txBody>
      </p:sp>
    </p:spTree>
    <p:extLst>
      <p:ext uri="{BB962C8B-B14F-4D97-AF65-F5344CB8AC3E}">
        <p14:creationId xmlns:p14="http://schemas.microsoft.com/office/powerpoint/2010/main" val="4168888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err="1" smtClean="0"/>
              <a:t>DataFrame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38200" y="2667000"/>
            <a:ext cx="13167360" cy="67095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 smtClean="0">
                <a:latin typeface="Courier"/>
                <a:cs typeface="Courier"/>
              </a:rPr>
              <a:t>df.select</a:t>
            </a:r>
            <a:r>
              <a:rPr lang="en-US" sz="2400" dirty="0">
                <a:latin typeface="Courier"/>
                <a:cs typeface="Courier"/>
              </a:rPr>
              <a:t>("Origin", "</a:t>
            </a:r>
            <a:r>
              <a:rPr lang="en-US" sz="2400" dirty="0" err="1">
                <a:latin typeface="Courier"/>
                <a:cs typeface="Courier"/>
              </a:rPr>
              <a:t>Dest</a:t>
            </a:r>
            <a:r>
              <a:rPr lang="en-US" sz="2400" dirty="0">
                <a:latin typeface="Courier"/>
                <a:cs typeface="Courier"/>
              </a:rPr>
              <a:t>", "</a:t>
            </a:r>
            <a:r>
              <a:rPr lang="en-US" sz="2400" dirty="0" err="1" smtClean="0">
                <a:latin typeface="Courier"/>
                <a:cs typeface="Courier"/>
              </a:rPr>
              <a:t>DepDelay</a:t>
            </a:r>
            <a:r>
              <a:rPr lang="en-US" sz="2400" dirty="0" smtClean="0">
                <a:latin typeface="Courier"/>
                <a:cs typeface="Courier"/>
              </a:rPr>
              <a:t>”).</a:t>
            </a:r>
            <a:r>
              <a:rPr lang="en-US" sz="2400" b="1" dirty="0">
                <a:latin typeface="Courier"/>
                <a:cs typeface="Courier"/>
              </a:rPr>
              <a:t>filter($"</a:t>
            </a:r>
            <a:r>
              <a:rPr lang="en-US" sz="2400" b="1" dirty="0" err="1">
                <a:latin typeface="Courier"/>
                <a:cs typeface="Courier"/>
              </a:rPr>
              <a:t>DepDelay</a:t>
            </a:r>
            <a:r>
              <a:rPr lang="en-US" sz="2400" b="1" dirty="0">
                <a:latin typeface="Courier"/>
                <a:cs typeface="Courier"/>
              </a:rPr>
              <a:t>" &gt; 15)</a:t>
            </a:r>
            <a:r>
              <a:rPr lang="en-US" sz="2400" dirty="0">
                <a:latin typeface="Courier"/>
                <a:cs typeface="Courier"/>
              </a:rPr>
              <a:t>.show(5</a:t>
            </a:r>
            <a:r>
              <a:rPr lang="en-US" sz="2400" dirty="0" smtClean="0">
                <a:latin typeface="Courier"/>
                <a:cs typeface="Courier"/>
              </a:rPr>
              <a:t>)</a:t>
            </a: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841494" y="1794674"/>
            <a:ext cx="13167360" cy="377026"/>
          </a:xfrm>
        </p:spPr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DataFrame</a:t>
            </a:r>
            <a:r>
              <a:rPr lang="en-US" dirty="0" smtClean="0"/>
              <a:t> API to Filter Data (show delays more than 15 min)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3657600"/>
            <a:ext cx="3886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"/>
                <a:cs typeface="Courier"/>
              </a:rPr>
              <a:t>+------+----+--------+</a:t>
            </a:r>
          </a:p>
          <a:p>
            <a:r>
              <a:rPr lang="en-US" sz="2000" dirty="0">
                <a:latin typeface="Courier"/>
                <a:cs typeface="Courier"/>
              </a:rPr>
              <a:t>|</a:t>
            </a:r>
            <a:r>
              <a:rPr lang="en-US" sz="2000" dirty="0" err="1">
                <a:latin typeface="Courier"/>
                <a:cs typeface="Courier"/>
              </a:rPr>
              <a:t>Origin|Dest|DepDelay</a:t>
            </a:r>
            <a:r>
              <a:rPr lang="en-US" sz="2000" dirty="0">
                <a:latin typeface="Courier"/>
                <a:cs typeface="Courier"/>
              </a:rPr>
              <a:t>|</a:t>
            </a:r>
          </a:p>
          <a:p>
            <a:r>
              <a:rPr lang="en-US" sz="2000" dirty="0">
                <a:latin typeface="Courier"/>
                <a:cs typeface="Courier"/>
              </a:rPr>
              <a:t>+------+----+--------+</a:t>
            </a:r>
          </a:p>
          <a:p>
            <a:r>
              <a:rPr lang="en-US" sz="2000" dirty="0">
                <a:latin typeface="Courier"/>
                <a:cs typeface="Courier"/>
              </a:rPr>
              <a:t>|   IAD| TPA|      19|</a:t>
            </a:r>
          </a:p>
          <a:p>
            <a:r>
              <a:rPr lang="en-US" sz="2000" dirty="0">
                <a:latin typeface="Courier"/>
                <a:cs typeface="Courier"/>
              </a:rPr>
              <a:t>|   IND| BWI|      34|</a:t>
            </a:r>
          </a:p>
          <a:p>
            <a:r>
              <a:rPr lang="en-US" sz="2000" dirty="0">
                <a:latin typeface="Courier"/>
                <a:cs typeface="Courier"/>
              </a:rPr>
              <a:t>|   IND| JAX|      25|</a:t>
            </a:r>
          </a:p>
          <a:p>
            <a:r>
              <a:rPr lang="en-US" sz="2000" dirty="0">
                <a:latin typeface="Courier"/>
                <a:cs typeface="Courier"/>
              </a:rPr>
              <a:t>|   IND| LAS|      67|</a:t>
            </a:r>
          </a:p>
          <a:p>
            <a:r>
              <a:rPr lang="en-US" sz="2000" dirty="0">
                <a:latin typeface="Courier"/>
                <a:cs typeface="Courier"/>
              </a:rPr>
              <a:t>|   IND| MCO|      94|</a:t>
            </a:r>
          </a:p>
          <a:p>
            <a:r>
              <a:rPr lang="en-US" sz="2000" dirty="0">
                <a:latin typeface="Courier"/>
                <a:cs typeface="Courier"/>
              </a:rPr>
              <a:t>+------+----+--------+</a:t>
            </a:r>
          </a:p>
        </p:txBody>
      </p:sp>
    </p:spTree>
    <p:extLst>
      <p:ext uri="{BB962C8B-B14F-4D97-AF65-F5344CB8AC3E}">
        <p14:creationId xmlns:p14="http://schemas.microsoft.com/office/powerpoint/2010/main" val="1191787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SQL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38200" y="2590800"/>
            <a:ext cx="9296400" cy="3256276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accent5"/>
                </a:solidFill>
                <a:latin typeface="Courier"/>
                <a:cs typeface="Courier"/>
              </a:rPr>
              <a:t>// Register Temporary Table</a:t>
            </a:r>
          </a:p>
          <a:p>
            <a:pPr marL="0" indent="0">
              <a:buNone/>
            </a:pPr>
            <a:r>
              <a:rPr lang="en-US" sz="2400" dirty="0" err="1" smtClean="0">
                <a:latin typeface="Courier"/>
                <a:cs typeface="Courier"/>
              </a:rPr>
              <a:t>df.registerTempTable</a:t>
            </a:r>
            <a:r>
              <a:rPr lang="en-US" sz="2400" dirty="0">
                <a:latin typeface="Courier"/>
                <a:cs typeface="Courier"/>
              </a:rPr>
              <a:t>("flights")</a:t>
            </a:r>
          </a:p>
          <a:p>
            <a:pPr marL="0" indent="0">
              <a:buNone/>
            </a:pPr>
            <a:endParaRPr lang="en-US" sz="24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3B8640"/>
                </a:solidFill>
                <a:latin typeface="Courier"/>
                <a:cs typeface="Courier"/>
              </a:rPr>
              <a:t>// Use SQL to Query </a:t>
            </a:r>
            <a:r>
              <a:rPr lang="en-US" sz="2400" dirty="0" smtClean="0">
                <a:solidFill>
                  <a:srgbClr val="3B8640"/>
                </a:solidFill>
                <a:latin typeface="Courier"/>
                <a:cs typeface="Courier"/>
              </a:rPr>
              <a:t>Dataset</a:t>
            </a:r>
            <a:endParaRPr lang="en-US" sz="2400" dirty="0">
              <a:solidFill>
                <a:srgbClr val="3B864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dirty="0" err="1">
                <a:latin typeface="Courier"/>
                <a:cs typeface="Courier"/>
              </a:rPr>
              <a:t>sqlContext.sql</a:t>
            </a:r>
            <a:r>
              <a:rPr lang="en-US" sz="2400" dirty="0">
                <a:latin typeface="Courier"/>
                <a:cs typeface="Courier"/>
              </a:rPr>
              <a:t>("</a:t>
            </a:r>
            <a:r>
              <a:rPr lang="en-US" sz="2400" b="1" dirty="0">
                <a:latin typeface="Courier"/>
                <a:cs typeface="Courier"/>
              </a:rPr>
              <a:t>SELECT Origin, </a:t>
            </a:r>
            <a:r>
              <a:rPr lang="en-US" sz="2400" b="1" dirty="0" err="1">
                <a:latin typeface="Courier"/>
                <a:cs typeface="Courier"/>
              </a:rPr>
              <a:t>Dest</a:t>
            </a:r>
            <a:r>
              <a:rPr lang="en-US" sz="2400" b="1" dirty="0">
                <a:latin typeface="Courier"/>
                <a:cs typeface="Courier"/>
              </a:rPr>
              <a:t>, </a:t>
            </a:r>
            <a:r>
              <a:rPr lang="en-US" sz="2400" b="1" dirty="0" err="1">
                <a:latin typeface="Courier"/>
                <a:cs typeface="Courier"/>
              </a:rPr>
              <a:t>DepDelay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dirty="0">
                <a:latin typeface="Courier"/>
                <a:cs typeface="Courier"/>
              </a:rPr>
              <a:t/>
            </a:r>
            <a:br>
              <a:rPr lang="en-US" sz="2400" dirty="0">
                <a:latin typeface="Courier"/>
                <a:cs typeface="Courier"/>
              </a:rPr>
            </a:br>
            <a:r>
              <a:rPr lang="en-US" sz="2400" dirty="0" smtClean="0">
                <a:latin typeface="Courier"/>
                <a:cs typeface="Courier"/>
              </a:rPr>
              <a:t>				  </a:t>
            </a:r>
            <a:r>
              <a:rPr lang="en-US" sz="2400" b="1" dirty="0" smtClean="0">
                <a:latin typeface="Courier"/>
                <a:cs typeface="Courier"/>
              </a:rPr>
              <a:t>FROM </a:t>
            </a:r>
            <a:r>
              <a:rPr lang="en-US" sz="2400" b="1" dirty="0">
                <a:latin typeface="Courier"/>
                <a:cs typeface="Courier"/>
              </a:rPr>
              <a:t>flights </a:t>
            </a:r>
            <a:r>
              <a:rPr lang="en-US" sz="2400" dirty="0" smtClean="0">
                <a:latin typeface="Courier"/>
                <a:cs typeface="Courier"/>
              </a:rPr>
              <a:t/>
            </a:r>
            <a:br>
              <a:rPr lang="en-US" sz="2400" dirty="0" smtClean="0">
                <a:latin typeface="Courier"/>
                <a:cs typeface="Courier"/>
              </a:rPr>
            </a:br>
            <a:r>
              <a:rPr lang="en-US" sz="2400" dirty="0" smtClean="0">
                <a:latin typeface="Courier"/>
                <a:cs typeface="Courier"/>
              </a:rPr>
              <a:t>				  </a:t>
            </a:r>
            <a:r>
              <a:rPr lang="en-US" sz="2400" b="1" dirty="0" smtClean="0">
                <a:latin typeface="Courier"/>
                <a:cs typeface="Courier"/>
              </a:rPr>
              <a:t>WHERE </a:t>
            </a:r>
            <a:r>
              <a:rPr lang="en-US" sz="2400" b="1" dirty="0" err="1">
                <a:latin typeface="Courier"/>
                <a:cs typeface="Courier"/>
              </a:rPr>
              <a:t>DepDelay</a:t>
            </a:r>
            <a:r>
              <a:rPr lang="en-US" sz="2400" b="1" dirty="0">
                <a:latin typeface="Courier"/>
                <a:cs typeface="Courier"/>
              </a:rPr>
              <a:t> &gt; 15 LIMIT 5</a:t>
            </a:r>
            <a:r>
              <a:rPr lang="en-US" sz="2400" dirty="0">
                <a:latin typeface="Courier"/>
                <a:cs typeface="Courier"/>
              </a:rPr>
              <a:t>").</a:t>
            </a:r>
            <a:r>
              <a:rPr lang="en-US" sz="2400" b="1" dirty="0">
                <a:latin typeface="Courier"/>
                <a:cs typeface="Courier"/>
              </a:rPr>
              <a:t>show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841494" y="1794674"/>
            <a:ext cx="13167360" cy="377026"/>
          </a:xfrm>
        </p:spPr>
        <p:txBody>
          <a:bodyPr/>
          <a:lstStyle/>
          <a:p>
            <a:r>
              <a:rPr lang="en-US" dirty="0" smtClean="0"/>
              <a:t>Using SQL to Query and Filter Data (again, show delays more than 15 min)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515600" y="3581400"/>
            <a:ext cx="3886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"/>
                <a:cs typeface="Courier"/>
              </a:rPr>
              <a:t>+------+----+--------+</a:t>
            </a:r>
          </a:p>
          <a:p>
            <a:r>
              <a:rPr lang="en-US" sz="2000" dirty="0">
                <a:latin typeface="Courier"/>
                <a:cs typeface="Courier"/>
              </a:rPr>
              <a:t>|</a:t>
            </a:r>
            <a:r>
              <a:rPr lang="en-US" sz="2000" dirty="0" err="1">
                <a:latin typeface="Courier"/>
                <a:cs typeface="Courier"/>
              </a:rPr>
              <a:t>Origin|Dest|DepDelay</a:t>
            </a:r>
            <a:r>
              <a:rPr lang="en-US" sz="2000" dirty="0">
                <a:latin typeface="Courier"/>
                <a:cs typeface="Courier"/>
              </a:rPr>
              <a:t>|</a:t>
            </a:r>
          </a:p>
          <a:p>
            <a:r>
              <a:rPr lang="en-US" sz="2000" dirty="0">
                <a:latin typeface="Courier"/>
                <a:cs typeface="Courier"/>
              </a:rPr>
              <a:t>+------+----+--------+</a:t>
            </a:r>
          </a:p>
          <a:p>
            <a:r>
              <a:rPr lang="en-US" sz="2000" dirty="0">
                <a:latin typeface="Courier"/>
                <a:cs typeface="Courier"/>
              </a:rPr>
              <a:t>|   IAD| TPA|      19|</a:t>
            </a:r>
          </a:p>
          <a:p>
            <a:r>
              <a:rPr lang="en-US" sz="2000" dirty="0">
                <a:latin typeface="Courier"/>
                <a:cs typeface="Courier"/>
              </a:rPr>
              <a:t>|   IND| BWI|      34|</a:t>
            </a:r>
          </a:p>
          <a:p>
            <a:r>
              <a:rPr lang="en-US" sz="2000" dirty="0">
                <a:latin typeface="Courier"/>
                <a:cs typeface="Courier"/>
              </a:rPr>
              <a:t>|   IND| JAX|      25|</a:t>
            </a:r>
          </a:p>
          <a:p>
            <a:r>
              <a:rPr lang="en-US" sz="2000" dirty="0">
                <a:latin typeface="Courier"/>
                <a:cs typeface="Courier"/>
              </a:rPr>
              <a:t>|   IND| LAS|      67|</a:t>
            </a:r>
          </a:p>
          <a:p>
            <a:r>
              <a:rPr lang="en-US" sz="2000" dirty="0">
                <a:latin typeface="Courier"/>
                <a:cs typeface="Courier"/>
              </a:rPr>
              <a:t>|   IND| MCO|      94|</a:t>
            </a:r>
          </a:p>
          <a:p>
            <a:r>
              <a:rPr lang="en-US" sz="2000" dirty="0">
                <a:latin typeface="Courier"/>
                <a:cs typeface="Courier"/>
              </a:rPr>
              <a:t>+------+----+--------+</a:t>
            </a:r>
          </a:p>
        </p:txBody>
      </p:sp>
    </p:spTree>
    <p:extLst>
      <p:ext uri="{BB962C8B-B14F-4D97-AF65-F5344CB8AC3E}">
        <p14:creationId xmlns:p14="http://schemas.microsoft.com/office/powerpoint/2010/main" val="32505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841493" y="3024917"/>
            <a:ext cx="13194792" cy="807913"/>
          </a:xfrm>
        </p:spPr>
        <p:txBody>
          <a:bodyPr/>
          <a:lstStyle/>
          <a:p>
            <a:r>
              <a:rPr lang="en-US" dirty="0" smtClean="0"/>
              <a:t>Apache Spark Background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80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841492" y="3078287"/>
            <a:ext cx="13636507" cy="807913"/>
          </a:xfrm>
        </p:spPr>
        <p:txBody>
          <a:bodyPr/>
          <a:lstStyle/>
          <a:p>
            <a:r>
              <a:rPr lang="en-US" dirty="0" smtClean="0"/>
              <a:t>RDD vs. </a:t>
            </a:r>
            <a:r>
              <a:rPr lang="en-US" dirty="0" err="1" smtClean="0"/>
              <a:t>DataFrame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81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RDDs vs. </a:t>
            </a:r>
            <a:r>
              <a:rPr lang="en-US" dirty="0" err="1" smtClean="0"/>
              <a:t>DataFrames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838200" y="1524000"/>
            <a:ext cx="13167360" cy="377026"/>
          </a:xfrm>
        </p:spPr>
        <p:txBody>
          <a:bodyPr/>
          <a:lstStyle/>
          <a:p>
            <a:r>
              <a:rPr lang="en-US" dirty="0" smtClean="0"/>
              <a:t>RDD</a:t>
            </a:r>
            <a:endParaRPr lang="en-US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838200" y="4343400"/>
            <a:ext cx="13167360" cy="377026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marL="0" indent="0" algn="l" defTabSz="548640" rtl="0" eaLnBrk="1" fontAlgn="base" hangingPunct="1">
              <a:lnSpc>
                <a:spcPct val="85000"/>
              </a:lnSpc>
              <a:spcBef>
                <a:spcPts val="12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 2" pitchFamily="18" charset="2"/>
              <a:buNone/>
              <a:defRPr sz="2800" b="1" kern="1200">
                <a:solidFill>
                  <a:schemeClr val="accent5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DataFrame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838200" y="2057400"/>
            <a:ext cx="13167360" cy="1632242"/>
          </a:xfrm>
        </p:spPr>
        <p:txBody>
          <a:bodyPr/>
          <a:lstStyle/>
          <a:p>
            <a:r>
              <a:rPr lang="en-US" dirty="0" smtClean="0"/>
              <a:t>Lower-level API (more control)</a:t>
            </a:r>
          </a:p>
          <a:p>
            <a:r>
              <a:rPr lang="en-US" dirty="0" smtClean="0"/>
              <a:t>Lots of existing code &amp; users</a:t>
            </a:r>
          </a:p>
          <a:p>
            <a:r>
              <a:rPr lang="en-US" dirty="0" smtClean="0"/>
              <a:t>Compile-time type-safety</a:t>
            </a: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838200" y="4876800"/>
            <a:ext cx="13167360" cy="225087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Higher-level </a:t>
            </a:r>
            <a:r>
              <a:rPr lang="en-US" dirty="0" smtClean="0"/>
              <a:t>API (faster development)</a:t>
            </a:r>
          </a:p>
          <a:p>
            <a:r>
              <a:rPr lang="en-US" dirty="0" smtClean="0"/>
              <a:t>Faster sorting, hashing, and serialization</a:t>
            </a:r>
          </a:p>
          <a:p>
            <a:r>
              <a:rPr lang="en-US" dirty="0" smtClean="0"/>
              <a:t>More opportunities for automatic optimization</a:t>
            </a:r>
          </a:p>
          <a:p>
            <a:r>
              <a:rPr lang="en-US" dirty="0" smtClean="0"/>
              <a:t>Lower memory pressure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75092" y="4992448"/>
            <a:ext cx="0" cy="377026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 smtClean="0"/>
          </a:p>
        </p:txBody>
      </p:sp>
    </p:spTree>
    <p:extLst>
      <p:ext uri="{BB962C8B-B14F-4D97-AF65-F5344CB8AC3E}">
        <p14:creationId xmlns:p14="http://schemas.microsoft.com/office/powerpoint/2010/main" val="3750630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Frames </a:t>
            </a:r>
            <a:r>
              <a:rPr lang="en-US" dirty="0"/>
              <a:t>a</a:t>
            </a:r>
            <a:r>
              <a:rPr lang="en-US" dirty="0" smtClean="0"/>
              <a:t>re Intuitive</a:t>
            </a:r>
            <a:endParaRPr lang="en-US" dirty="0"/>
          </a:p>
        </p:txBody>
      </p:sp>
      <p:pic>
        <p:nvPicPr>
          <p:cNvPr id="4" name="Content Placeholder 3" descr="rdd.png"/>
          <p:cNvPicPr>
            <a:picLocks noGrp="1" noChangeAspect="1"/>
          </p:cNvPicPr>
          <p:nvPr>
            <p:ph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7995" b="-77995"/>
          <a:stretch>
            <a:fillRect/>
          </a:stretch>
        </p:blipFill>
        <p:spPr>
          <a:xfrm>
            <a:off x="5257800" y="1520184"/>
            <a:ext cx="8606812" cy="3888106"/>
          </a:xfrm>
        </p:spPr>
      </p:pic>
      <p:sp>
        <p:nvSpPr>
          <p:cNvPr id="5" name="TextBox 4"/>
          <p:cNvSpPr txBox="1"/>
          <p:nvPr/>
        </p:nvSpPr>
        <p:spPr>
          <a:xfrm>
            <a:off x="5090159" y="2099308"/>
            <a:ext cx="2884171" cy="581024"/>
          </a:xfrm>
          <a:prstGeom prst="rect">
            <a:avLst/>
          </a:prstGeom>
        </p:spPr>
        <p:txBody>
          <a:bodyPr vert="horz" wrap="square" lIns="109728" tIns="109728" rIns="109728" bIns="109728" rtlCol="0">
            <a:noAutofit/>
          </a:bodyPr>
          <a:lstStyle>
            <a:defPPr>
              <a:defRPr lang="en-US"/>
            </a:defPPr>
            <a:lvl1pPr>
              <a:defRPr sz="1400" i="1">
                <a:solidFill>
                  <a:prstClr val="black"/>
                </a:solidFill>
                <a:latin typeface="Arial"/>
              </a:defRPr>
            </a:lvl1pPr>
          </a:lstStyle>
          <a:p>
            <a:r>
              <a:rPr lang="en-US" sz="2880" b="1" i="0" dirty="0">
                <a:solidFill>
                  <a:srgbClr val="73C03A"/>
                </a:solidFill>
              </a:rPr>
              <a:t>RDD Example</a:t>
            </a:r>
          </a:p>
        </p:txBody>
      </p:sp>
      <p:pic>
        <p:nvPicPr>
          <p:cNvPr id="6" name="Picture 5" descr="df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542" y="5638800"/>
            <a:ext cx="5844540" cy="8991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07306" y="5181600"/>
            <a:ext cx="6347460" cy="581024"/>
          </a:xfrm>
          <a:prstGeom prst="rect">
            <a:avLst/>
          </a:prstGeom>
        </p:spPr>
        <p:txBody>
          <a:bodyPr vert="horz" wrap="square" lIns="109728" tIns="109728" rIns="109728" bIns="109728" rtlCol="0">
            <a:noAutofit/>
          </a:bodyPr>
          <a:lstStyle>
            <a:defPPr>
              <a:defRPr lang="en-US"/>
            </a:defPPr>
            <a:lvl1pPr>
              <a:defRPr b="1" i="1">
                <a:solidFill>
                  <a:srgbClr val="73C03A"/>
                </a:solidFill>
                <a:latin typeface="Arial"/>
              </a:defRPr>
            </a:lvl1pPr>
          </a:lstStyle>
          <a:p>
            <a:r>
              <a:rPr lang="en-US" sz="2880" i="0" dirty="0"/>
              <a:t>Equivalent Data Frame Example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247811"/>
              </p:ext>
            </p:extLst>
          </p:nvPr>
        </p:nvGraphicFramePr>
        <p:xfrm>
          <a:off x="733232" y="3352800"/>
          <a:ext cx="3917289" cy="25395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225"/>
                <a:gridCol w="1483301"/>
                <a:gridCol w="1305763"/>
              </a:tblGrid>
              <a:tr h="504749">
                <a:tc>
                  <a:txBody>
                    <a:bodyPr/>
                    <a:lstStyle/>
                    <a:p>
                      <a:r>
                        <a:rPr lang="en-US" sz="2600" dirty="0" err="1" smtClean="0"/>
                        <a:t>dept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name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age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</a:tr>
              <a:tr h="504749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Bio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H Smith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48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</a:tr>
              <a:tr h="515210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CS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A Turing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54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</a:tr>
              <a:tr h="504749"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Bio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B Jones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43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</a:tr>
              <a:tr h="506404">
                <a:tc>
                  <a:txBody>
                    <a:bodyPr/>
                    <a:lstStyle/>
                    <a:p>
                      <a:r>
                        <a:rPr lang="en-US" sz="2600" dirty="0" err="1" smtClean="0"/>
                        <a:t>Phys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E</a:t>
                      </a:r>
                      <a:r>
                        <a:rPr lang="en-US" sz="2600" baseline="0" dirty="0" smtClean="0"/>
                        <a:t> Witten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US" sz="2600" dirty="0" smtClean="0"/>
                        <a:t>61</a:t>
                      </a:r>
                      <a:endParaRPr lang="en-US" sz="2600" dirty="0"/>
                    </a:p>
                  </a:txBody>
                  <a:tcPr marL="109728" marR="109728" marT="54864" marB="54864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85800" y="1981200"/>
            <a:ext cx="4495799" cy="1112520"/>
          </a:xfrm>
          <a:prstGeom prst="rect">
            <a:avLst/>
          </a:prstGeom>
        </p:spPr>
        <p:txBody>
          <a:bodyPr vert="horz" wrap="square" lIns="109728" tIns="109728" rIns="109728" bIns="109728" rtlCol="0">
            <a:noAutofit/>
          </a:bodyPr>
          <a:lstStyle/>
          <a:p>
            <a:r>
              <a:rPr lang="en-US" sz="2640" i="1" dirty="0">
                <a:solidFill>
                  <a:prstClr val="black"/>
                </a:solidFill>
              </a:rPr>
              <a:t>Find average age by department?</a:t>
            </a:r>
          </a:p>
        </p:txBody>
      </p:sp>
    </p:spTree>
    <p:extLst>
      <p:ext uri="{BB962C8B-B14F-4D97-AF65-F5344CB8AC3E}">
        <p14:creationId xmlns:p14="http://schemas.microsoft.com/office/powerpoint/2010/main" val="176310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Click="0">
        <p:fade/>
      </p:transition>
    </mc:Choice>
    <mc:Fallback xmlns="">
      <p:transition xmlns:p14="http://schemas.microsoft.com/office/powerpoint/2010/main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Spark SQL Optimizations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0"/>
          </p:nvPr>
        </p:nvSpPr>
        <p:spPr>
          <a:xfrm>
            <a:off x="838200" y="1447800"/>
            <a:ext cx="13167360" cy="1874359"/>
          </a:xfrm>
        </p:spPr>
        <p:txBody>
          <a:bodyPr/>
          <a:lstStyle/>
          <a:p>
            <a:r>
              <a:rPr lang="en-US" sz="2400" dirty="0" smtClean="0"/>
              <a:t>Spark SQL uses an underlying optimization engine (Catalyst)</a:t>
            </a:r>
          </a:p>
          <a:p>
            <a:pPr lvl="1"/>
            <a:r>
              <a:rPr lang="en-US" dirty="0" smtClean="0"/>
              <a:t>Catalyst can perform intelligent optimization since it </a:t>
            </a:r>
            <a:r>
              <a:rPr lang="en-US" i="1" dirty="0" smtClean="0"/>
              <a:t>understands the schema</a:t>
            </a:r>
          </a:p>
          <a:p>
            <a:r>
              <a:rPr lang="en-US" sz="2400" dirty="0" smtClean="0"/>
              <a:t>Spark SQL does not materialize all the columns (as with RDD) only what’s needed</a:t>
            </a: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3505200"/>
            <a:ext cx="7658771" cy="341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46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841493" y="3024917"/>
            <a:ext cx="13194792" cy="807913"/>
          </a:xfrm>
        </p:spPr>
        <p:txBody>
          <a:bodyPr/>
          <a:lstStyle/>
          <a:p>
            <a:r>
              <a:rPr lang="en-US" dirty="0" smtClean="0"/>
              <a:t>Apache Zeppelin &amp; HDP Sandbox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297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Apache Zeppelin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38200" y="1600200"/>
            <a:ext cx="13167360" cy="4496615"/>
          </a:xfrm>
        </p:spPr>
        <p:txBody>
          <a:bodyPr/>
          <a:lstStyle/>
          <a:p>
            <a:r>
              <a:rPr lang="en-US" dirty="0"/>
              <a:t>Web-based Notebook for interactive </a:t>
            </a:r>
            <a:r>
              <a:rPr lang="en-US" dirty="0" smtClean="0"/>
              <a:t>analytics</a:t>
            </a:r>
          </a:p>
          <a:p>
            <a:pPr lvl="0"/>
            <a:r>
              <a:rPr lang="en-US" dirty="0" smtClean="0"/>
              <a:t>Use Cases</a:t>
            </a:r>
            <a:endParaRPr lang="en-US" dirty="0"/>
          </a:p>
          <a:p>
            <a:pPr lvl="1"/>
            <a:r>
              <a:rPr lang="en-US" dirty="0"/>
              <a:t>Data exploration and discovery</a:t>
            </a:r>
          </a:p>
          <a:p>
            <a:pPr lvl="1"/>
            <a:r>
              <a:rPr lang="en-US" dirty="0"/>
              <a:t>Visualization</a:t>
            </a:r>
          </a:p>
          <a:p>
            <a:pPr lvl="1"/>
            <a:r>
              <a:rPr lang="en-US" dirty="0"/>
              <a:t>Interactive snippet-at-a-time experience</a:t>
            </a:r>
          </a:p>
          <a:p>
            <a:pPr lvl="1"/>
            <a:r>
              <a:rPr lang="en-US" dirty="0"/>
              <a:t>“Modern Data Science Studio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Features</a:t>
            </a:r>
            <a:endParaRPr lang="en-US" dirty="0"/>
          </a:p>
          <a:p>
            <a:pPr lvl="1"/>
            <a:r>
              <a:rPr lang="en-US" dirty="0" smtClean="0"/>
              <a:t>Deeply </a:t>
            </a:r>
            <a:r>
              <a:rPr lang="en-US" dirty="0"/>
              <a:t>integrated with Spark </a:t>
            </a:r>
            <a:r>
              <a:rPr lang="en-US" dirty="0" smtClean="0"/>
              <a:t>and </a:t>
            </a:r>
            <a:r>
              <a:rPr lang="en-US" dirty="0" err="1"/>
              <a:t>Hadoop</a:t>
            </a:r>
            <a:endParaRPr lang="en-US" dirty="0"/>
          </a:p>
          <a:p>
            <a:pPr lvl="1"/>
            <a:r>
              <a:rPr lang="en-US" dirty="0"/>
              <a:t>Supports multiple language </a:t>
            </a:r>
            <a:r>
              <a:rPr lang="en-US" dirty="0" err="1" smtClean="0"/>
              <a:t>backends</a:t>
            </a:r>
            <a:endParaRPr lang="en-US" dirty="0" smtClean="0"/>
          </a:p>
          <a:p>
            <a:pPr lvl="1"/>
            <a:r>
              <a:rPr lang="en-US" dirty="0" smtClean="0"/>
              <a:t>Pluggable </a:t>
            </a:r>
            <a:r>
              <a:rPr lang="en-US" dirty="0"/>
              <a:t>“Interpreters</a:t>
            </a:r>
            <a:r>
              <a:rPr lang="en-US" dirty="0" smtClean="0"/>
              <a:t>”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1600" y="1676400"/>
            <a:ext cx="5236189" cy="316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7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What’s not included with Spark?</a:t>
            </a:r>
            <a:endParaRPr lang="en-US" dirty="0"/>
          </a:p>
        </p:txBody>
      </p:sp>
      <p:sp>
        <p:nvSpPr>
          <p:cNvPr id="5" name="Rounded Rectangle 4"/>
          <p:cNvSpPr>
            <a:spLocks/>
          </p:cNvSpPr>
          <p:nvPr/>
        </p:nvSpPr>
        <p:spPr>
          <a:xfrm>
            <a:off x="5558059" y="4853942"/>
            <a:ext cx="3583514" cy="554839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9525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cs typeface="Arial"/>
              </a:rPr>
              <a:t>Resource</a:t>
            </a:r>
            <a:r>
              <a:rPr lang="en-US" sz="1440" b="1" dirty="0">
                <a:solidFill>
                  <a:srgbClr val="FFFFFF"/>
                </a:solidFill>
                <a:cs typeface="Arial"/>
              </a:rPr>
              <a:t> Management</a:t>
            </a:r>
            <a:endParaRPr lang="en-US" sz="12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6" name="Rounded Rectangle 5"/>
          <p:cNvSpPr>
            <a:spLocks/>
          </p:cNvSpPr>
          <p:nvPr/>
        </p:nvSpPr>
        <p:spPr>
          <a:xfrm>
            <a:off x="5558060" y="5486254"/>
            <a:ext cx="3601754" cy="595644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 w="158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kern="0" dirty="0">
                <a:solidFill>
                  <a:schemeClr val="bg2"/>
                </a:solidFill>
                <a:cs typeface="Arial"/>
              </a:rPr>
              <a:t>Storage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260228" y="2815808"/>
            <a:ext cx="4170120" cy="3544981"/>
          </a:xfrm>
          <a:prstGeom prst="roundRect">
            <a:avLst>
              <a:gd name="adj" fmla="val 0"/>
            </a:avLst>
          </a:prstGeom>
          <a:noFill/>
          <a:ln w="3175" cmpd="sng">
            <a:solidFill>
              <a:schemeClr val="bg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28" rIns="109728" rtlCol="0" anchor="ctr"/>
          <a:lstStyle/>
          <a:p>
            <a:pPr algn="ctr"/>
            <a:endParaRPr lang="en-US" sz="1320" dirty="0">
              <a:solidFill>
                <a:srgbClr val="1E1E1E">
                  <a:lumMod val="75000"/>
                  <a:lumOff val="25000"/>
                </a:srgbClr>
              </a:solidFill>
              <a:cs typeface="Arial"/>
            </a:endParaRPr>
          </a:p>
        </p:txBody>
      </p:sp>
      <p:sp>
        <p:nvSpPr>
          <p:cNvPr id="8" name="Rounded Rectangle 7"/>
          <p:cNvSpPr>
            <a:spLocks/>
          </p:cNvSpPr>
          <p:nvPr/>
        </p:nvSpPr>
        <p:spPr>
          <a:xfrm>
            <a:off x="5257800" y="2438400"/>
            <a:ext cx="4172562" cy="375056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  <a:lumOff val="25000"/>
            </a:schemeClr>
          </a:solidFill>
          <a:ln w="9525" cmpd="sng">
            <a:solidFill>
              <a:schemeClr val="bg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40" b="1" dirty="0">
                <a:solidFill>
                  <a:srgbClr val="FFFFFF"/>
                </a:solidFill>
                <a:cs typeface="Arial"/>
              </a:rPr>
              <a:t>Applications</a:t>
            </a:r>
            <a:endParaRPr lang="en-US" sz="1200" dirty="0">
              <a:solidFill>
                <a:srgbClr val="FFFFFF"/>
              </a:solidFill>
              <a:cs typeface="Arial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558058" y="3068840"/>
            <a:ext cx="3601754" cy="1906760"/>
            <a:chOff x="6120263" y="2447250"/>
            <a:chExt cx="1814175" cy="960420"/>
          </a:xfrm>
        </p:grpSpPr>
        <p:sp>
          <p:nvSpPr>
            <p:cNvPr id="10" name="Rounded Rectangle 37"/>
            <p:cNvSpPr>
              <a:spLocks/>
            </p:cNvSpPr>
            <p:nvPr/>
          </p:nvSpPr>
          <p:spPr>
            <a:xfrm>
              <a:off x="6120263" y="3005883"/>
              <a:ext cx="1804988" cy="401787"/>
            </a:xfrm>
            <a:custGeom>
              <a:avLst/>
              <a:gdLst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100841"/>
                <a:gd name="connsiteX1" fmla="*/ 28501 w 494985"/>
                <a:gd name="connsiteY1" fmla="*/ 0 h 1100841"/>
                <a:gd name="connsiteX2" fmla="*/ 466484 w 494985"/>
                <a:gd name="connsiteY2" fmla="*/ 0 h 1100841"/>
                <a:gd name="connsiteX3" fmla="*/ 494985 w 494985"/>
                <a:gd name="connsiteY3" fmla="*/ 28501 h 1100841"/>
                <a:gd name="connsiteX4" fmla="*/ 494985 w 494985"/>
                <a:gd name="connsiteY4" fmla="*/ 1006985 h 1100841"/>
                <a:gd name="connsiteX5" fmla="*/ 466484 w 494985"/>
                <a:gd name="connsiteY5" fmla="*/ 1035486 h 1100841"/>
                <a:gd name="connsiteX6" fmla="*/ 202850 w 494985"/>
                <a:gd name="connsiteY6" fmla="*/ 1100839 h 1100841"/>
                <a:gd name="connsiteX7" fmla="*/ 28501 w 494985"/>
                <a:gd name="connsiteY7" fmla="*/ 1035486 h 1100841"/>
                <a:gd name="connsiteX8" fmla="*/ 0 w 494985"/>
                <a:gd name="connsiteY8" fmla="*/ 1006985 h 1100841"/>
                <a:gd name="connsiteX9" fmla="*/ 0 w 494985"/>
                <a:gd name="connsiteY9" fmla="*/ 28501 h 1100841"/>
                <a:gd name="connsiteX0" fmla="*/ 0 w 494985"/>
                <a:gd name="connsiteY0" fmla="*/ 28501 h 1122703"/>
                <a:gd name="connsiteX1" fmla="*/ 28501 w 494985"/>
                <a:gd name="connsiteY1" fmla="*/ 0 h 1122703"/>
                <a:gd name="connsiteX2" fmla="*/ 466484 w 494985"/>
                <a:gd name="connsiteY2" fmla="*/ 0 h 1122703"/>
                <a:gd name="connsiteX3" fmla="*/ 494985 w 494985"/>
                <a:gd name="connsiteY3" fmla="*/ 28501 h 1122703"/>
                <a:gd name="connsiteX4" fmla="*/ 494985 w 494985"/>
                <a:gd name="connsiteY4" fmla="*/ 1006985 h 1122703"/>
                <a:gd name="connsiteX5" fmla="*/ 466484 w 494985"/>
                <a:gd name="connsiteY5" fmla="*/ 1035486 h 1122703"/>
                <a:gd name="connsiteX6" fmla="*/ 326675 w 494985"/>
                <a:gd name="connsiteY6" fmla="*/ 1119889 h 1122703"/>
                <a:gd name="connsiteX7" fmla="*/ 202850 w 494985"/>
                <a:gd name="connsiteY7" fmla="*/ 1100839 h 1122703"/>
                <a:gd name="connsiteX8" fmla="*/ 28501 w 494985"/>
                <a:gd name="connsiteY8" fmla="*/ 1035486 h 1122703"/>
                <a:gd name="connsiteX9" fmla="*/ 0 w 494985"/>
                <a:gd name="connsiteY9" fmla="*/ 1006985 h 1122703"/>
                <a:gd name="connsiteX10" fmla="*/ 0 w 494985"/>
                <a:gd name="connsiteY10" fmla="*/ 28501 h 1122703"/>
                <a:gd name="connsiteX0" fmla="*/ 0 w 494985"/>
                <a:gd name="connsiteY0" fmla="*/ 28501 h 1120138"/>
                <a:gd name="connsiteX1" fmla="*/ 28501 w 494985"/>
                <a:gd name="connsiteY1" fmla="*/ 0 h 1120138"/>
                <a:gd name="connsiteX2" fmla="*/ 466484 w 494985"/>
                <a:gd name="connsiteY2" fmla="*/ 0 h 1120138"/>
                <a:gd name="connsiteX3" fmla="*/ 494985 w 494985"/>
                <a:gd name="connsiteY3" fmla="*/ 28501 h 1120138"/>
                <a:gd name="connsiteX4" fmla="*/ 494985 w 494985"/>
                <a:gd name="connsiteY4" fmla="*/ 1006985 h 1120138"/>
                <a:gd name="connsiteX5" fmla="*/ 466484 w 494985"/>
                <a:gd name="connsiteY5" fmla="*/ 1035486 h 1120138"/>
                <a:gd name="connsiteX6" fmla="*/ 364775 w 494985"/>
                <a:gd name="connsiteY6" fmla="*/ 1062739 h 1120138"/>
                <a:gd name="connsiteX7" fmla="*/ 326675 w 494985"/>
                <a:gd name="connsiteY7" fmla="*/ 1119889 h 1120138"/>
                <a:gd name="connsiteX8" fmla="*/ 202850 w 494985"/>
                <a:gd name="connsiteY8" fmla="*/ 1100839 h 1120138"/>
                <a:gd name="connsiteX9" fmla="*/ 28501 w 494985"/>
                <a:gd name="connsiteY9" fmla="*/ 1035486 h 1120138"/>
                <a:gd name="connsiteX10" fmla="*/ 0 w 494985"/>
                <a:gd name="connsiteY10" fmla="*/ 1006985 h 1120138"/>
                <a:gd name="connsiteX11" fmla="*/ 0 w 494985"/>
                <a:gd name="connsiteY11" fmla="*/ 28501 h 1120138"/>
                <a:gd name="connsiteX0" fmla="*/ 0 w 494985"/>
                <a:gd name="connsiteY0" fmla="*/ 28501 h 1126828"/>
                <a:gd name="connsiteX1" fmla="*/ 28501 w 494985"/>
                <a:gd name="connsiteY1" fmla="*/ 0 h 1126828"/>
                <a:gd name="connsiteX2" fmla="*/ 466484 w 494985"/>
                <a:gd name="connsiteY2" fmla="*/ 0 h 1126828"/>
                <a:gd name="connsiteX3" fmla="*/ 494985 w 494985"/>
                <a:gd name="connsiteY3" fmla="*/ 28501 h 1126828"/>
                <a:gd name="connsiteX4" fmla="*/ 494985 w 494985"/>
                <a:gd name="connsiteY4" fmla="*/ 1006985 h 1126828"/>
                <a:gd name="connsiteX5" fmla="*/ 466484 w 494985"/>
                <a:gd name="connsiteY5" fmla="*/ 1035486 h 1126828"/>
                <a:gd name="connsiteX6" fmla="*/ 364775 w 494985"/>
                <a:gd name="connsiteY6" fmla="*/ 1062739 h 1126828"/>
                <a:gd name="connsiteX7" fmla="*/ 326675 w 494985"/>
                <a:gd name="connsiteY7" fmla="*/ 1119889 h 1126828"/>
                <a:gd name="connsiteX8" fmla="*/ 212375 w 494985"/>
                <a:gd name="connsiteY8" fmla="*/ 1124651 h 1126828"/>
                <a:gd name="connsiteX9" fmla="*/ 28501 w 494985"/>
                <a:gd name="connsiteY9" fmla="*/ 1035486 h 1126828"/>
                <a:gd name="connsiteX10" fmla="*/ 0 w 494985"/>
                <a:gd name="connsiteY10" fmla="*/ 1006985 h 1126828"/>
                <a:gd name="connsiteX11" fmla="*/ 0 w 494985"/>
                <a:gd name="connsiteY11" fmla="*/ 28501 h 1126828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19930"/>
                <a:gd name="connsiteX1" fmla="*/ 28501 w 494985"/>
                <a:gd name="connsiteY1" fmla="*/ 0 h 1119930"/>
                <a:gd name="connsiteX2" fmla="*/ 466484 w 494985"/>
                <a:gd name="connsiteY2" fmla="*/ 0 h 1119930"/>
                <a:gd name="connsiteX3" fmla="*/ 494985 w 494985"/>
                <a:gd name="connsiteY3" fmla="*/ 28501 h 1119930"/>
                <a:gd name="connsiteX4" fmla="*/ 494985 w 494985"/>
                <a:gd name="connsiteY4" fmla="*/ 1006985 h 1119930"/>
                <a:gd name="connsiteX5" fmla="*/ 466484 w 494985"/>
                <a:gd name="connsiteY5" fmla="*/ 1035486 h 1119930"/>
                <a:gd name="connsiteX6" fmla="*/ 364775 w 494985"/>
                <a:gd name="connsiteY6" fmla="*/ 1062739 h 1119930"/>
                <a:gd name="connsiteX7" fmla="*/ 326675 w 494985"/>
                <a:gd name="connsiteY7" fmla="*/ 1119889 h 1119930"/>
                <a:gd name="connsiteX8" fmla="*/ 150463 w 494985"/>
                <a:gd name="connsiteY8" fmla="*/ 1053215 h 1119930"/>
                <a:gd name="connsiteX9" fmla="*/ 28501 w 494985"/>
                <a:gd name="connsiteY9" fmla="*/ 1035486 h 1119930"/>
                <a:gd name="connsiteX10" fmla="*/ 0 w 494985"/>
                <a:gd name="connsiteY10" fmla="*/ 1006985 h 1119930"/>
                <a:gd name="connsiteX11" fmla="*/ 0 w 494985"/>
                <a:gd name="connsiteY11" fmla="*/ 28501 h 1119930"/>
                <a:gd name="connsiteX0" fmla="*/ 0 w 494985"/>
                <a:gd name="connsiteY0" fmla="*/ 28501 h 1120193"/>
                <a:gd name="connsiteX1" fmla="*/ 28501 w 494985"/>
                <a:gd name="connsiteY1" fmla="*/ 0 h 1120193"/>
                <a:gd name="connsiteX2" fmla="*/ 466484 w 494985"/>
                <a:gd name="connsiteY2" fmla="*/ 0 h 1120193"/>
                <a:gd name="connsiteX3" fmla="*/ 494985 w 494985"/>
                <a:gd name="connsiteY3" fmla="*/ 28501 h 1120193"/>
                <a:gd name="connsiteX4" fmla="*/ 494985 w 494985"/>
                <a:gd name="connsiteY4" fmla="*/ 1006985 h 1120193"/>
                <a:gd name="connsiteX5" fmla="*/ 466484 w 494985"/>
                <a:gd name="connsiteY5" fmla="*/ 1035486 h 1120193"/>
                <a:gd name="connsiteX6" fmla="*/ 364775 w 494985"/>
                <a:gd name="connsiteY6" fmla="*/ 1062739 h 1120193"/>
                <a:gd name="connsiteX7" fmla="*/ 326675 w 494985"/>
                <a:gd name="connsiteY7" fmla="*/ 1119889 h 1120193"/>
                <a:gd name="connsiteX8" fmla="*/ 28501 w 494985"/>
                <a:gd name="connsiteY8" fmla="*/ 1035486 h 1120193"/>
                <a:gd name="connsiteX9" fmla="*/ 0 w 494985"/>
                <a:gd name="connsiteY9" fmla="*/ 1006985 h 1120193"/>
                <a:gd name="connsiteX10" fmla="*/ 0 w 494985"/>
                <a:gd name="connsiteY10" fmla="*/ 28501 h 1120193"/>
                <a:gd name="connsiteX0" fmla="*/ 0 w 494985"/>
                <a:gd name="connsiteY0" fmla="*/ 28501 h 1062739"/>
                <a:gd name="connsiteX1" fmla="*/ 28501 w 494985"/>
                <a:gd name="connsiteY1" fmla="*/ 0 h 1062739"/>
                <a:gd name="connsiteX2" fmla="*/ 466484 w 494985"/>
                <a:gd name="connsiteY2" fmla="*/ 0 h 1062739"/>
                <a:gd name="connsiteX3" fmla="*/ 494985 w 494985"/>
                <a:gd name="connsiteY3" fmla="*/ 28501 h 1062739"/>
                <a:gd name="connsiteX4" fmla="*/ 494985 w 494985"/>
                <a:gd name="connsiteY4" fmla="*/ 1006985 h 1062739"/>
                <a:gd name="connsiteX5" fmla="*/ 466484 w 494985"/>
                <a:gd name="connsiteY5" fmla="*/ 1035486 h 1062739"/>
                <a:gd name="connsiteX6" fmla="*/ 364775 w 494985"/>
                <a:gd name="connsiteY6" fmla="*/ 1062739 h 1062739"/>
                <a:gd name="connsiteX7" fmla="*/ 28501 w 494985"/>
                <a:gd name="connsiteY7" fmla="*/ 1035486 h 1062739"/>
                <a:gd name="connsiteX8" fmla="*/ 0 w 494985"/>
                <a:gd name="connsiteY8" fmla="*/ 1006985 h 1062739"/>
                <a:gd name="connsiteX9" fmla="*/ 0 w 494985"/>
                <a:gd name="connsiteY9" fmla="*/ 28501 h 1062739"/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038340"/>
                <a:gd name="connsiteX1" fmla="*/ 28501 w 494985"/>
                <a:gd name="connsiteY1" fmla="*/ 0 h 1038340"/>
                <a:gd name="connsiteX2" fmla="*/ 466484 w 494985"/>
                <a:gd name="connsiteY2" fmla="*/ 0 h 1038340"/>
                <a:gd name="connsiteX3" fmla="*/ 494985 w 494985"/>
                <a:gd name="connsiteY3" fmla="*/ 28501 h 1038340"/>
                <a:gd name="connsiteX4" fmla="*/ 494985 w 494985"/>
                <a:gd name="connsiteY4" fmla="*/ 1006985 h 1038340"/>
                <a:gd name="connsiteX5" fmla="*/ 466484 w 494985"/>
                <a:gd name="connsiteY5" fmla="*/ 1035486 h 1038340"/>
                <a:gd name="connsiteX6" fmla="*/ 153637 w 494985"/>
                <a:gd name="connsiteY6" fmla="*/ 1037339 h 1038340"/>
                <a:gd name="connsiteX7" fmla="*/ 28501 w 494985"/>
                <a:gd name="connsiteY7" fmla="*/ 1035486 h 1038340"/>
                <a:gd name="connsiteX8" fmla="*/ 0 w 494985"/>
                <a:gd name="connsiteY8" fmla="*/ 1006985 h 1038340"/>
                <a:gd name="connsiteX9" fmla="*/ 0 w 494985"/>
                <a:gd name="connsiteY9" fmla="*/ 28501 h 1038340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274287 w 494985"/>
                <a:gd name="connsiteY6" fmla="*/ 1037339 h 1038241"/>
                <a:gd name="connsiteX7" fmla="*/ 153637 w 494985"/>
                <a:gd name="connsiteY7" fmla="*/ 1037339 h 1038241"/>
                <a:gd name="connsiteX8" fmla="*/ 28501 w 494985"/>
                <a:gd name="connsiteY8" fmla="*/ 1035486 h 1038241"/>
                <a:gd name="connsiteX9" fmla="*/ 0 w 494985"/>
                <a:gd name="connsiteY9" fmla="*/ 1006985 h 1038241"/>
                <a:gd name="connsiteX10" fmla="*/ 0 w 494985"/>
                <a:gd name="connsiteY10" fmla="*/ 28501 h 1038241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369537 w 494985"/>
                <a:gd name="connsiteY6" fmla="*/ 1030990 h 1038241"/>
                <a:gd name="connsiteX7" fmla="*/ 274287 w 494985"/>
                <a:gd name="connsiteY7" fmla="*/ 1037339 h 1038241"/>
                <a:gd name="connsiteX8" fmla="*/ 153637 w 494985"/>
                <a:gd name="connsiteY8" fmla="*/ 1037339 h 1038241"/>
                <a:gd name="connsiteX9" fmla="*/ 28501 w 494985"/>
                <a:gd name="connsiteY9" fmla="*/ 1035486 h 1038241"/>
                <a:gd name="connsiteX10" fmla="*/ 0 w 494985"/>
                <a:gd name="connsiteY10" fmla="*/ 1006985 h 1038241"/>
                <a:gd name="connsiteX11" fmla="*/ 0 w 494985"/>
                <a:gd name="connsiteY11" fmla="*/ 28501 h 1038241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0373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1008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7605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0461 w 494985"/>
                <a:gd name="connsiteY8" fmla="*/ 1040514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57"/>
                <a:gd name="connsiteX1" fmla="*/ 28501 w 494985"/>
                <a:gd name="connsiteY1" fmla="*/ 0 h 1100857"/>
                <a:gd name="connsiteX2" fmla="*/ 466484 w 494985"/>
                <a:gd name="connsiteY2" fmla="*/ 0 h 1100857"/>
                <a:gd name="connsiteX3" fmla="*/ 494985 w 494985"/>
                <a:gd name="connsiteY3" fmla="*/ 28501 h 1100857"/>
                <a:gd name="connsiteX4" fmla="*/ 494985 w 494985"/>
                <a:gd name="connsiteY4" fmla="*/ 1006985 h 1100857"/>
                <a:gd name="connsiteX5" fmla="*/ 466484 w 494985"/>
                <a:gd name="connsiteY5" fmla="*/ 1035486 h 1100857"/>
                <a:gd name="connsiteX6" fmla="*/ 369537 w 494985"/>
                <a:gd name="connsiteY6" fmla="*/ 1030990 h 1100857"/>
                <a:gd name="connsiteX7" fmla="*/ 198087 w 494985"/>
                <a:gd name="connsiteY7" fmla="*/ 1100839 h 1100857"/>
                <a:gd name="connsiteX8" fmla="*/ 148080 w 494985"/>
                <a:gd name="connsiteY8" fmla="*/ 1033370 h 1100857"/>
                <a:gd name="connsiteX9" fmla="*/ 28501 w 494985"/>
                <a:gd name="connsiteY9" fmla="*/ 1035486 h 1100857"/>
                <a:gd name="connsiteX10" fmla="*/ 0 w 494985"/>
                <a:gd name="connsiteY10" fmla="*/ 1006985 h 1100857"/>
                <a:gd name="connsiteX11" fmla="*/ 0 w 494985"/>
                <a:gd name="connsiteY11" fmla="*/ 28501 h 1100857"/>
                <a:gd name="connsiteX0" fmla="*/ 0 w 494985"/>
                <a:gd name="connsiteY0" fmla="*/ 28501 h 1101187"/>
                <a:gd name="connsiteX1" fmla="*/ 28501 w 494985"/>
                <a:gd name="connsiteY1" fmla="*/ 0 h 1101187"/>
                <a:gd name="connsiteX2" fmla="*/ 466484 w 494985"/>
                <a:gd name="connsiteY2" fmla="*/ 0 h 1101187"/>
                <a:gd name="connsiteX3" fmla="*/ 494985 w 494985"/>
                <a:gd name="connsiteY3" fmla="*/ 28501 h 1101187"/>
                <a:gd name="connsiteX4" fmla="*/ 494985 w 494985"/>
                <a:gd name="connsiteY4" fmla="*/ 1006985 h 1101187"/>
                <a:gd name="connsiteX5" fmla="*/ 466484 w 494985"/>
                <a:gd name="connsiteY5" fmla="*/ 1035486 h 1101187"/>
                <a:gd name="connsiteX6" fmla="*/ 369537 w 494985"/>
                <a:gd name="connsiteY6" fmla="*/ 1030990 h 1101187"/>
                <a:gd name="connsiteX7" fmla="*/ 198087 w 494985"/>
                <a:gd name="connsiteY7" fmla="*/ 1100839 h 1101187"/>
                <a:gd name="connsiteX8" fmla="*/ 148080 w 494985"/>
                <a:gd name="connsiteY8" fmla="*/ 1033370 h 1101187"/>
                <a:gd name="connsiteX9" fmla="*/ 28501 w 494985"/>
                <a:gd name="connsiteY9" fmla="*/ 1035486 h 1101187"/>
                <a:gd name="connsiteX10" fmla="*/ 0 w 494985"/>
                <a:gd name="connsiteY10" fmla="*/ 1006985 h 1101187"/>
                <a:gd name="connsiteX11" fmla="*/ 0 w 494985"/>
                <a:gd name="connsiteY11" fmla="*/ 28501 h 1101187"/>
                <a:gd name="connsiteX0" fmla="*/ 0 w 494985"/>
                <a:gd name="connsiteY0" fmla="*/ 28501 h 1101096"/>
                <a:gd name="connsiteX1" fmla="*/ 28501 w 494985"/>
                <a:gd name="connsiteY1" fmla="*/ 0 h 1101096"/>
                <a:gd name="connsiteX2" fmla="*/ 466484 w 494985"/>
                <a:gd name="connsiteY2" fmla="*/ 0 h 1101096"/>
                <a:gd name="connsiteX3" fmla="*/ 494985 w 494985"/>
                <a:gd name="connsiteY3" fmla="*/ 28501 h 1101096"/>
                <a:gd name="connsiteX4" fmla="*/ 494985 w 494985"/>
                <a:gd name="connsiteY4" fmla="*/ 1006985 h 1101096"/>
                <a:gd name="connsiteX5" fmla="*/ 466484 w 494985"/>
                <a:gd name="connsiteY5" fmla="*/ 1035486 h 1101096"/>
                <a:gd name="connsiteX6" fmla="*/ 369537 w 494985"/>
                <a:gd name="connsiteY6" fmla="*/ 1030990 h 1101096"/>
                <a:gd name="connsiteX7" fmla="*/ 290956 w 494985"/>
                <a:gd name="connsiteY7" fmla="*/ 1055596 h 1101096"/>
                <a:gd name="connsiteX8" fmla="*/ 198087 w 494985"/>
                <a:gd name="connsiteY8" fmla="*/ 1100839 h 1101096"/>
                <a:gd name="connsiteX9" fmla="*/ 148080 w 494985"/>
                <a:gd name="connsiteY9" fmla="*/ 1033370 h 1101096"/>
                <a:gd name="connsiteX10" fmla="*/ 28501 w 494985"/>
                <a:gd name="connsiteY10" fmla="*/ 1035486 h 1101096"/>
                <a:gd name="connsiteX11" fmla="*/ 0 w 494985"/>
                <a:gd name="connsiteY11" fmla="*/ 1006985 h 1101096"/>
                <a:gd name="connsiteX12" fmla="*/ 0 w 494985"/>
                <a:gd name="connsiteY12" fmla="*/ 28501 h 1101096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6321"/>
                <a:gd name="connsiteX1" fmla="*/ 28501 w 494985"/>
                <a:gd name="connsiteY1" fmla="*/ 0 h 1106321"/>
                <a:gd name="connsiteX2" fmla="*/ 466484 w 494985"/>
                <a:gd name="connsiteY2" fmla="*/ 0 h 1106321"/>
                <a:gd name="connsiteX3" fmla="*/ 494985 w 494985"/>
                <a:gd name="connsiteY3" fmla="*/ 28501 h 1106321"/>
                <a:gd name="connsiteX4" fmla="*/ 494985 w 494985"/>
                <a:gd name="connsiteY4" fmla="*/ 1006985 h 1106321"/>
                <a:gd name="connsiteX5" fmla="*/ 466484 w 494985"/>
                <a:gd name="connsiteY5" fmla="*/ 1035486 h 1106321"/>
                <a:gd name="connsiteX6" fmla="*/ 371918 w 494985"/>
                <a:gd name="connsiteY6" fmla="*/ 1041471 h 1106321"/>
                <a:gd name="connsiteX7" fmla="*/ 305243 w 494985"/>
                <a:gd name="connsiteY7" fmla="*/ 1106317 h 1106321"/>
                <a:gd name="connsiteX8" fmla="*/ 198087 w 494985"/>
                <a:gd name="connsiteY8" fmla="*/ 1100839 h 1106321"/>
                <a:gd name="connsiteX9" fmla="*/ 150462 w 494985"/>
                <a:gd name="connsiteY9" fmla="*/ 1038611 h 1106321"/>
                <a:gd name="connsiteX10" fmla="*/ 28501 w 494985"/>
                <a:gd name="connsiteY10" fmla="*/ 1035486 h 1106321"/>
                <a:gd name="connsiteX11" fmla="*/ 0 w 494985"/>
                <a:gd name="connsiteY11" fmla="*/ 1006985 h 1106321"/>
                <a:gd name="connsiteX12" fmla="*/ 0 w 494985"/>
                <a:gd name="connsiteY12" fmla="*/ 28501 h 1106321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0462 w 494985"/>
                <a:gd name="connsiteY9" fmla="*/ 103861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79037 w 494985"/>
                <a:gd name="connsiteY9" fmla="*/ 10359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153278 w 494985"/>
                <a:gd name="connsiteY10" fmla="*/ 1037850 h 1102488"/>
                <a:gd name="connsiteX11" fmla="*/ 28501 w 494985"/>
                <a:gd name="connsiteY11" fmla="*/ 1035486 h 1102488"/>
                <a:gd name="connsiteX12" fmla="*/ 0 w 494985"/>
                <a:gd name="connsiteY12" fmla="*/ 1006985 h 1102488"/>
                <a:gd name="connsiteX13" fmla="*/ 0 w 494985"/>
                <a:gd name="connsiteY13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3278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3654"/>
                <a:gd name="connsiteX1" fmla="*/ 28501 w 494985"/>
                <a:gd name="connsiteY1" fmla="*/ 0 h 1103654"/>
                <a:gd name="connsiteX2" fmla="*/ 466484 w 494985"/>
                <a:gd name="connsiteY2" fmla="*/ 0 h 1103654"/>
                <a:gd name="connsiteX3" fmla="*/ 494985 w 494985"/>
                <a:gd name="connsiteY3" fmla="*/ 28501 h 1103654"/>
                <a:gd name="connsiteX4" fmla="*/ 494985 w 494985"/>
                <a:gd name="connsiteY4" fmla="*/ 1006985 h 1103654"/>
                <a:gd name="connsiteX5" fmla="*/ 466484 w 494985"/>
                <a:gd name="connsiteY5" fmla="*/ 1035486 h 1103654"/>
                <a:gd name="connsiteX6" fmla="*/ 371918 w 494985"/>
                <a:gd name="connsiteY6" fmla="*/ 1041471 h 1103654"/>
                <a:gd name="connsiteX7" fmla="*/ 307624 w 494985"/>
                <a:gd name="connsiteY7" fmla="*/ 1101077 h 1103654"/>
                <a:gd name="connsiteX8" fmla="*/ 198087 w 494985"/>
                <a:gd name="connsiteY8" fmla="*/ 1100839 h 1103654"/>
                <a:gd name="connsiteX9" fmla="*/ 136609 w 494985"/>
                <a:gd name="connsiteY9" fmla="*/ 1037850 h 1103654"/>
                <a:gd name="connsiteX10" fmla="*/ 28501 w 494985"/>
                <a:gd name="connsiteY10" fmla="*/ 1035486 h 1103654"/>
                <a:gd name="connsiteX11" fmla="*/ 0 w 494985"/>
                <a:gd name="connsiteY11" fmla="*/ 1006985 h 1103654"/>
                <a:gd name="connsiteX12" fmla="*/ 0 w 494985"/>
                <a:gd name="connsiteY12" fmla="*/ 28501 h 1103654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6240"/>
                <a:gd name="connsiteX1" fmla="*/ 28501 w 494985"/>
                <a:gd name="connsiteY1" fmla="*/ 0 h 1106240"/>
                <a:gd name="connsiteX2" fmla="*/ 466484 w 494985"/>
                <a:gd name="connsiteY2" fmla="*/ 0 h 1106240"/>
                <a:gd name="connsiteX3" fmla="*/ 494985 w 494985"/>
                <a:gd name="connsiteY3" fmla="*/ 28501 h 1106240"/>
                <a:gd name="connsiteX4" fmla="*/ 494985 w 494985"/>
                <a:gd name="connsiteY4" fmla="*/ 1006985 h 1106240"/>
                <a:gd name="connsiteX5" fmla="*/ 466484 w 494985"/>
                <a:gd name="connsiteY5" fmla="*/ 1035486 h 1106240"/>
                <a:gd name="connsiteX6" fmla="*/ 369537 w 494985"/>
                <a:gd name="connsiteY6" fmla="*/ 1033611 h 1106240"/>
                <a:gd name="connsiteX7" fmla="*/ 307624 w 494985"/>
                <a:gd name="connsiteY7" fmla="*/ 1101077 h 1106240"/>
                <a:gd name="connsiteX8" fmla="*/ 198087 w 494985"/>
                <a:gd name="connsiteY8" fmla="*/ 1100839 h 1106240"/>
                <a:gd name="connsiteX9" fmla="*/ 158041 w 494985"/>
                <a:gd name="connsiteY9" fmla="*/ 1035229 h 1106240"/>
                <a:gd name="connsiteX10" fmla="*/ 28501 w 494985"/>
                <a:gd name="connsiteY10" fmla="*/ 1035486 h 1106240"/>
                <a:gd name="connsiteX11" fmla="*/ 0 w 494985"/>
                <a:gd name="connsiteY11" fmla="*/ 1006985 h 1106240"/>
                <a:gd name="connsiteX12" fmla="*/ 0 w 494985"/>
                <a:gd name="connsiteY12" fmla="*/ 28501 h 1106240"/>
                <a:gd name="connsiteX0" fmla="*/ 0 w 494985"/>
                <a:gd name="connsiteY0" fmla="*/ 28501 h 1105659"/>
                <a:gd name="connsiteX1" fmla="*/ 28501 w 494985"/>
                <a:gd name="connsiteY1" fmla="*/ 0 h 1105659"/>
                <a:gd name="connsiteX2" fmla="*/ 466484 w 494985"/>
                <a:gd name="connsiteY2" fmla="*/ 0 h 1105659"/>
                <a:gd name="connsiteX3" fmla="*/ 494985 w 494985"/>
                <a:gd name="connsiteY3" fmla="*/ 28501 h 1105659"/>
                <a:gd name="connsiteX4" fmla="*/ 494985 w 494985"/>
                <a:gd name="connsiteY4" fmla="*/ 1006985 h 1105659"/>
                <a:gd name="connsiteX5" fmla="*/ 466484 w 494985"/>
                <a:gd name="connsiteY5" fmla="*/ 1035486 h 1105659"/>
                <a:gd name="connsiteX6" fmla="*/ 371918 w 494985"/>
                <a:gd name="connsiteY6" fmla="*/ 1041470 h 1105659"/>
                <a:gd name="connsiteX7" fmla="*/ 307624 w 494985"/>
                <a:gd name="connsiteY7" fmla="*/ 1101077 h 1105659"/>
                <a:gd name="connsiteX8" fmla="*/ 198087 w 494985"/>
                <a:gd name="connsiteY8" fmla="*/ 1100839 h 1105659"/>
                <a:gd name="connsiteX9" fmla="*/ 158041 w 494985"/>
                <a:gd name="connsiteY9" fmla="*/ 1035229 h 1105659"/>
                <a:gd name="connsiteX10" fmla="*/ 28501 w 494985"/>
                <a:gd name="connsiteY10" fmla="*/ 1035486 h 1105659"/>
                <a:gd name="connsiteX11" fmla="*/ 0 w 494985"/>
                <a:gd name="connsiteY11" fmla="*/ 1006985 h 1105659"/>
                <a:gd name="connsiteX12" fmla="*/ 0 w 494985"/>
                <a:gd name="connsiteY12" fmla="*/ 28501 h 1105659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4264"/>
                <a:gd name="connsiteX1" fmla="*/ 28501 w 494985"/>
                <a:gd name="connsiteY1" fmla="*/ 0 h 1104264"/>
                <a:gd name="connsiteX2" fmla="*/ 466484 w 494985"/>
                <a:gd name="connsiteY2" fmla="*/ 0 h 1104264"/>
                <a:gd name="connsiteX3" fmla="*/ 494985 w 494985"/>
                <a:gd name="connsiteY3" fmla="*/ 28501 h 1104264"/>
                <a:gd name="connsiteX4" fmla="*/ 494985 w 494985"/>
                <a:gd name="connsiteY4" fmla="*/ 1006985 h 1104264"/>
                <a:gd name="connsiteX5" fmla="*/ 466484 w 494985"/>
                <a:gd name="connsiteY5" fmla="*/ 1035486 h 1104264"/>
                <a:gd name="connsiteX6" fmla="*/ 364775 w 494985"/>
                <a:gd name="connsiteY6" fmla="*/ 1036230 h 1104264"/>
                <a:gd name="connsiteX7" fmla="*/ 312387 w 494985"/>
                <a:gd name="connsiteY7" fmla="*/ 1098457 h 1104264"/>
                <a:gd name="connsiteX8" fmla="*/ 198087 w 494985"/>
                <a:gd name="connsiteY8" fmla="*/ 1100839 h 1104264"/>
                <a:gd name="connsiteX9" fmla="*/ 158041 w 494985"/>
                <a:gd name="connsiteY9" fmla="*/ 1035229 h 1104264"/>
                <a:gd name="connsiteX10" fmla="*/ 28501 w 494985"/>
                <a:gd name="connsiteY10" fmla="*/ 1035486 h 1104264"/>
                <a:gd name="connsiteX11" fmla="*/ 0 w 494985"/>
                <a:gd name="connsiteY11" fmla="*/ 1006985 h 1104264"/>
                <a:gd name="connsiteX12" fmla="*/ 0 w 494985"/>
                <a:gd name="connsiteY12" fmla="*/ 28501 h 1104264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312387 w 494985"/>
                <a:gd name="connsiteY7" fmla="*/ 1098457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198087 w 494985"/>
                <a:gd name="connsiteY7" fmla="*/ 1100839 h 1100839"/>
                <a:gd name="connsiteX8" fmla="*/ 158041 w 494985"/>
                <a:gd name="connsiteY8" fmla="*/ 1035229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289009 w 494985"/>
                <a:gd name="connsiteY7" fmla="*/ 1064051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64775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52869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40962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13832"/>
                <a:gd name="connsiteX1" fmla="*/ 28501 w 494985"/>
                <a:gd name="connsiteY1" fmla="*/ 0 h 1113832"/>
                <a:gd name="connsiteX2" fmla="*/ 466484 w 494985"/>
                <a:gd name="connsiteY2" fmla="*/ 0 h 1113832"/>
                <a:gd name="connsiteX3" fmla="*/ 494985 w 494985"/>
                <a:gd name="connsiteY3" fmla="*/ 28501 h 1113832"/>
                <a:gd name="connsiteX4" fmla="*/ 494985 w 494985"/>
                <a:gd name="connsiteY4" fmla="*/ 1006985 h 1113832"/>
                <a:gd name="connsiteX5" fmla="*/ 466484 w 494985"/>
                <a:gd name="connsiteY5" fmla="*/ 1035486 h 1113832"/>
                <a:gd name="connsiteX6" fmla="*/ 340962 w 494985"/>
                <a:gd name="connsiteY6" fmla="*/ 1036230 h 1113832"/>
                <a:gd name="connsiteX7" fmla="*/ 293772 w 494985"/>
                <a:gd name="connsiteY7" fmla="*/ 1113832 h 1113832"/>
                <a:gd name="connsiteX8" fmla="*/ 200469 w 494985"/>
                <a:gd name="connsiteY8" fmla="*/ 1108699 h 1113832"/>
                <a:gd name="connsiteX9" fmla="*/ 158041 w 494985"/>
                <a:gd name="connsiteY9" fmla="*/ 1035229 h 1113832"/>
                <a:gd name="connsiteX10" fmla="*/ 28501 w 494985"/>
                <a:gd name="connsiteY10" fmla="*/ 1035486 h 1113832"/>
                <a:gd name="connsiteX11" fmla="*/ 0 w 494985"/>
                <a:gd name="connsiteY11" fmla="*/ 1006985 h 1113832"/>
                <a:gd name="connsiteX12" fmla="*/ 0 w 494985"/>
                <a:gd name="connsiteY12" fmla="*/ 28501 h 111383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305679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4985" h="1108699">
                  <a:moveTo>
                    <a:pt x="0" y="28501"/>
                  </a:moveTo>
                  <a:cubicBezTo>
                    <a:pt x="0" y="12760"/>
                    <a:pt x="12760" y="0"/>
                    <a:pt x="28501" y="0"/>
                  </a:cubicBezTo>
                  <a:lnTo>
                    <a:pt x="466484" y="0"/>
                  </a:lnTo>
                  <a:cubicBezTo>
                    <a:pt x="482225" y="0"/>
                    <a:pt x="494985" y="12760"/>
                    <a:pt x="494985" y="28501"/>
                  </a:cubicBezTo>
                  <a:lnTo>
                    <a:pt x="494985" y="1006985"/>
                  </a:lnTo>
                  <a:cubicBezTo>
                    <a:pt x="494985" y="1022726"/>
                    <a:pt x="482225" y="1035486"/>
                    <a:pt x="466484" y="1035486"/>
                  </a:cubicBezTo>
                  <a:lnTo>
                    <a:pt x="340962" y="1036230"/>
                  </a:lnTo>
                  <a:lnTo>
                    <a:pt x="305679" y="1108591"/>
                  </a:lnTo>
                  <a:lnTo>
                    <a:pt x="186182" y="1108699"/>
                  </a:lnTo>
                  <a:lnTo>
                    <a:pt x="158041" y="1035229"/>
                  </a:lnTo>
                  <a:lnTo>
                    <a:pt x="28501" y="1035486"/>
                  </a:lnTo>
                  <a:cubicBezTo>
                    <a:pt x="12760" y="1035486"/>
                    <a:pt x="0" y="1022726"/>
                    <a:pt x="0" y="1006985"/>
                  </a:cubicBezTo>
                  <a:lnTo>
                    <a:pt x="0" y="28501"/>
                  </a:lnTo>
                  <a:close/>
                </a:path>
              </a:pathLst>
            </a:custGeom>
            <a:solidFill>
              <a:schemeClr val="accent1"/>
            </a:solidFill>
            <a:ln w="31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lIns="109728" tIns="109728" rIns="219456" bIns="164592" rtlCol="0" anchor="ctr"/>
            <a:lstStyle/>
            <a:p>
              <a:endParaRPr lang="en-US" sz="1080" kern="0" dirty="0">
                <a:solidFill>
                  <a:srgbClr val="1E1E1E">
                    <a:lumMod val="75000"/>
                    <a:lumOff val="25000"/>
                  </a:srgbClr>
                </a:solidFill>
                <a:cs typeface="Arial"/>
              </a:endParaRP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6120264" y="3005883"/>
              <a:ext cx="1804987" cy="346221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164592" rIns="0" rtlCol="0" anchor="ctr"/>
            <a:lstStyle/>
            <a:p>
              <a:pPr algn="ctr"/>
              <a:r>
                <a:rPr lang="en-US" sz="1080" b="1" dirty="0">
                  <a:solidFill>
                    <a:srgbClr val="FFFFFF"/>
                  </a:solidFill>
                  <a:cs typeface="Arial"/>
                </a:rPr>
                <a:t>Spark Core Engine</a:t>
              </a:r>
              <a:endParaRPr lang="en-US" sz="720" dirty="0">
                <a:solidFill>
                  <a:srgbClr val="FFFFFF"/>
                </a:solidFill>
                <a:cs typeface="Arial"/>
              </a:endParaRPr>
            </a:p>
          </p:txBody>
        </p:sp>
        <p:sp>
          <p:nvSpPr>
            <p:cNvPr id="12" name="Rounded Rectangle 37"/>
            <p:cNvSpPr>
              <a:spLocks/>
            </p:cNvSpPr>
            <p:nvPr/>
          </p:nvSpPr>
          <p:spPr>
            <a:xfrm>
              <a:off x="6120265" y="2447250"/>
              <a:ext cx="437152" cy="641929"/>
            </a:xfrm>
            <a:custGeom>
              <a:avLst/>
              <a:gdLst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100841"/>
                <a:gd name="connsiteX1" fmla="*/ 28501 w 494985"/>
                <a:gd name="connsiteY1" fmla="*/ 0 h 1100841"/>
                <a:gd name="connsiteX2" fmla="*/ 466484 w 494985"/>
                <a:gd name="connsiteY2" fmla="*/ 0 h 1100841"/>
                <a:gd name="connsiteX3" fmla="*/ 494985 w 494985"/>
                <a:gd name="connsiteY3" fmla="*/ 28501 h 1100841"/>
                <a:gd name="connsiteX4" fmla="*/ 494985 w 494985"/>
                <a:gd name="connsiteY4" fmla="*/ 1006985 h 1100841"/>
                <a:gd name="connsiteX5" fmla="*/ 466484 w 494985"/>
                <a:gd name="connsiteY5" fmla="*/ 1035486 h 1100841"/>
                <a:gd name="connsiteX6" fmla="*/ 202850 w 494985"/>
                <a:gd name="connsiteY6" fmla="*/ 1100839 h 1100841"/>
                <a:gd name="connsiteX7" fmla="*/ 28501 w 494985"/>
                <a:gd name="connsiteY7" fmla="*/ 1035486 h 1100841"/>
                <a:gd name="connsiteX8" fmla="*/ 0 w 494985"/>
                <a:gd name="connsiteY8" fmla="*/ 1006985 h 1100841"/>
                <a:gd name="connsiteX9" fmla="*/ 0 w 494985"/>
                <a:gd name="connsiteY9" fmla="*/ 28501 h 1100841"/>
                <a:gd name="connsiteX0" fmla="*/ 0 w 494985"/>
                <a:gd name="connsiteY0" fmla="*/ 28501 h 1122703"/>
                <a:gd name="connsiteX1" fmla="*/ 28501 w 494985"/>
                <a:gd name="connsiteY1" fmla="*/ 0 h 1122703"/>
                <a:gd name="connsiteX2" fmla="*/ 466484 w 494985"/>
                <a:gd name="connsiteY2" fmla="*/ 0 h 1122703"/>
                <a:gd name="connsiteX3" fmla="*/ 494985 w 494985"/>
                <a:gd name="connsiteY3" fmla="*/ 28501 h 1122703"/>
                <a:gd name="connsiteX4" fmla="*/ 494985 w 494985"/>
                <a:gd name="connsiteY4" fmla="*/ 1006985 h 1122703"/>
                <a:gd name="connsiteX5" fmla="*/ 466484 w 494985"/>
                <a:gd name="connsiteY5" fmla="*/ 1035486 h 1122703"/>
                <a:gd name="connsiteX6" fmla="*/ 326675 w 494985"/>
                <a:gd name="connsiteY6" fmla="*/ 1119889 h 1122703"/>
                <a:gd name="connsiteX7" fmla="*/ 202850 w 494985"/>
                <a:gd name="connsiteY7" fmla="*/ 1100839 h 1122703"/>
                <a:gd name="connsiteX8" fmla="*/ 28501 w 494985"/>
                <a:gd name="connsiteY8" fmla="*/ 1035486 h 1122703"/>
                <a:gd name="connsiteX9" fmla="*/ 0 w 494985"/>
                <a:gd name="connsiteY9" fmla="*/ 1006985 h 1122703"/>
                <a:gd name="connsiteX10" fmla="*/ 0 w 494985"/>
                <a:gd name="connsiteY10" fmla="*/ 28501 h 1122703"/>
                <a:gd name="connsiteX0" fmla="*/ 0 w 494985"/>
                <a:gd name="connsiteY0" fmla="*/ 28501 h 1120138"/>
                <a:gd name="connsiteX1" fmla="*/ 28501 w 494985"/>
                <a:gd name="connsiteY1" fmla="*/ 0 h 1120138"/>
                <a:gd name="connsiteX2" fmla="*/ 466484 w 494985"/>
                <a:gd name="connsiteY2" fmla="*/ 0 h 1120138"/>
                <a:gd name="connsiteX3" fmla="*/ 494985 w 494985"/>
                <a:gd name="connsiteY3" fmla="*/ 28501 h 1120138"/>
                <a:gd name="connsiteX4" fmla="*/ 494985 w 494985"/>
                <a:gd name="connsiteY4" fmla="*/ 1006985 h 1120138"/>
                <a:gd name="connsiteX5" fmla="*/ 466484 w 494985"/>
                <a:gd name="connsiteY5" fmla="*/ 1035486 h 1120138"/>
                <a:gd name="connsiteX6" fmla="*/ 364775 w 494985"/>
                <a:gd name="connsiteY6" fmla="*/ 1062739 h 1120138"/>
                <a:gd name="connsiteX7" fmla="*/ 326675 w 494985"/>
                <a:gd name="connsiteY7" fmla="*/ 1119889 h 1120138"/>
                <a:gd name="connsiteX8" fmla="*/ 202850 w 494985"/>
                <a:gd name="connsiteY8" fmla="*/ 1100839 h 1120138"/>
                <a:gd name="connsiteX9" fmla="*/ 28501 w 494985"/>
                <a:gd name="connsiteY9" fmla="*/ 1035486 h 1120138"/>
                <a:gd name="connsiteX10" fmla="*/ 0 w 494985"/>
                <a:gd name="connsiteY10" fmla="*/ 1006985 h 1120138"/>
                <a:gd name="connsiteX11" fmla="*/ 0 w 494985"/>
                <a:gd name="connsiteY11" fmla="*/ 28501 h 1120138"/>
                <a:gd name="connsiteX0" fmla="*/ 0 w 494985"/>
                <a:gd name="connsiteY0" fmla="*/ 28501 h 1126828"/>
                <a:gd name="connsiteX1" fmla="*/ 28501 w 494985"/>
                <a:gd name="connsiteY1" fmla="*/ 0 h 1126828"/>
                <a:gd name="connsiteX2" fmla="*/ 466484 w 494985"/>
                <a:gd name="connsiteY2" fmla="*/ 0 h 1126828"/>
                <a:gd name="connsiteX3" fmla="*/ 494985 w 494985"/>
                <a:gd name="connsiteY3" fmla="*/ 28501 h 1126828"/>
                <a:gd name="connsiteX4" fmla="*/ 494985 w 494985"/>
                <a:gd name="connsiteY4" fmla="*/ 1006985 h 1126828"/>
                <a:gd name="connsiteX5" fmla="*/ 466484 w 494985"/>
                <a:gd name="connsiteY5" fmla="*/ 1035486 h 1126828"/>
                <a:gd name="connsiteX6" fmla="*/ 364775 w 494985"/>
                <a:gd name="connsiteY6" fmla="*/ 1062739 h 1126828"/>
                <a:gd name="connsiteX7" fmla="*/ 326675 w 494985"/>
                <a:gd name="connsiteY7" fmla="*/ 1119889 h 1126828"/>
                <a:gd name="connsiteX8" fmla="*/ 212375 w 494985"/>
                <a:gd name="connsiteY8" fmla="*/ 1124651 h 1126828"/>
                <a:gd name="connsiteX9" fmla="*/ 28501 w 494985"/>
                <a:gd name="connsiteY9" fmla="*/ 1035486 h 1126828"/>
                <a:gd name="connsiteX10" fmla="*/ 0 w 494985"/>
                <a:gd name="connsiteY10" fmla="*/ 1006985 h 1126828"/>
                <a:gd name="connsiteX11" fmla="*/ 0 w 494985"/>
                <a:gd name="connsiteY11" fmla="*/ 28501 h 1126828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19930"/>
                <a:gd name="connsiteX1" fmla="*/ 28501 w 494985"/>
                <a:gd name="connsiteY1" fmla="*/ 0 h 1119930"/>
                <a:gd name="connsiteX2" fmla="*/ 466484 w 494985"/>
                <a:gd name="connsiteY2" fmla="*/ 0 h 1119930"/>
                <a:gd name="connsiteX3" fmla="*/ 494985 w 494985"/>
                <a:gd name="connsiteY3" fmla="*/ 28501 h 1119930"/>
                <a:gd name="connsiteX4" fmla="*/ 494985 w 494985"/>
                <a:gd name="connsiteY4" fmla="*/ 1006985 h 1119930"/>
                <a:gd name="connsiteX5" fmla="*/ 466484 w 494985"/>
                <a:gd name="connsiteY5" fmla="*/ 1035486 h 1119930"/>
                <a:gd name="connsiteX6" fmla="*/ 364775 w 494985"/>
                <a:gd name="connsiteY6" fmla="*/ 1062739 h 1119930"/>
                <a:gd name="connsiteX7" fmla="*/ 326675 w 494985"/>
                <a:gd name="connsiteY7" fmla="*/ 1119889 h 1119930"/>
                <a:gd name="connsiteX8" fmla="*/ 150463 w 494985"/>
                <a:gd name="connsiteY8" fmla="*/ 1053215 h 1119930"/>
                <a:gd name="connsiteX9" fmla="*/ 28501 w 494985"/>
                <a:gd name="connsiteY9" fmla="*/ 1035486 h 1119930"/>
                <a:gd name="connsiteX10" fmla="*/ 0 w 494985"/>
                <a:gd name="connsiteY10" fmla="*/ 1006985 h 1119930"/>
                <a:gd name="connsiteX11" fmla="*/ 0 w 494985"/>
                <a:gd name="connsiteY11" fmla="*/ 28501 h 1119930"/>
                <a:gd name="connsiteX0" fmla="*/ 0 w 494985"/>
                <a:gd name="connsiteY0" fmla="*/ 28501 h 1120193"/>
                <a:gd name="connsiteX1" fmla="*/ 28501 w 494985"/>
                <a:gd name="connsiteY1" fmla="*/ 0 h 1120193"/>
                <a:gd name="connsiteX2" fmla="*/ 466484 w 494985"/>
                <a:gd name="connsiteY2" fmla="*/ 0 h 1120193"/>
                <a:gd name="connsiteX3" fmla="*/ 494985 w 494985"/>
                <a:gd name="connsiteY3" fmla="*/ 28501 h 1120193"/>
                <a:gd name="connsiteX4" fmla="*/ 494985 w 494985"/>
                <a:gd name="connsiteY4" fmla="*/ 1006985 h 1120193"/>
                <a:gd name="connsiteX5" fmla="*/ 466484 w 494985"/>
                <a:gd name="connsiteY5" fmla="*/ 1035486 h 1120193"/>
                <a:gd name="connsiteX6" fmla="*/ 364775 w 494985"/>
                <a:gd name="connsiteY6" fmla="*/ 1062739 h 1120193"/>
                <a:gd name="connsiteX7" fmla="*/ 326675 w 494985"/>
                <a:gd name="connsiteY7" fmla="*/ 1119889 h 1120193"/>
                <a:gd name="connsiteX8" fmla="*/ 28501 w 494985"/>
                <a:gd name="connsiteY8" fmla="*/ 1035486 h 1120193"/>
                <a:gd name="connsiteX9" fmla="*/ 0 w 494985"/>
                <a:gd name="connsiteY9" fmla="*/ 1006985 h 1120193"/>
                <a:gd name="connsiteX10" fmla="*/ 0 w 494985"/>
                <a:gd name="connsiteY10" fmla="*/ 28501 h 1120193"/>
                <a:gd name="connsiteX0" fmla="*/ 0 w 494985"/>
                <a:gd name="connsiteY0" fmla="*/ 28501 h 1062739"/>
                <a:gd name="connsiteX1" fmla="*/ 28501 w 494985"/>
                <a:gd name="connsiteY1" fmla="*/ 0 h 1062739"/>
                <a:gd name="connsiteX2" fmla="*/ 466484 w 494985"/>
                <a:gd name="connsiteY2" fmla="*/ 0 h 1062739"/>
                <a:gd name="connsiteX3" fmla="*/ 494985 w 494985"/>
                <a:gd name="connsiteY3" fmla="*/ 28501 h 1062739"/>
                <a:gd name="connsiteX4" fmla="*/ 494985 w 494985"/>
                <a:gd name="connsiteY4" fmla="*/ 1006985 h 1062739"/>
                <a:gd name="connsiteX5" fmla="*/ 466484 w 494985"/>
                <a:gd name="connsiteY5" fmla="*/ 1035486 h 1062739"/>
                <a:gd name="connsiteX6" fmla="*/ 364775 w 494985"/>
                <a:gd name="connsiteY6" fmla="*/ 1062739 h 1062739"/>
                <a:gd name="connsiteX7" fmla="*/ 28501 w 494985"/>
                <a:gd name="connsiteY7" fmla="*/ 1035486 h 1062739"/>
                <a:gd name="connsiteX8" fmla="*/ 0 w 494985"/>
                <a:gd name="connsiteY8" fmla="*/ 1006985 h 1062739"/>
                <a:gd name="connsiteX9" fmla="*/ 0 w 494985"/>
                <a:gd name="connsiteY9" fmla="*/ 28501 h 1062739"/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038340"/>
                <a:gd name="connsiteX1" fmla="*/ 28501 w 494985"/>
                <a:gd name="connsiteY1" fmla="*/ 0 h 1038340"/>
                <a:gd name="connsiteX2" fmla="*/ 466484 w 494985"/>
                <a:gd name="connsiteY2" fmla="*/ 0 h 1038340"/>
                <a:gd name="connsiteX3" fmla="*/ 494985 w 494985"/>
                <a:gd name="connsiteY3" fmla="*/ 28501 h 1038340"/>
                <a:gd name="connsiteX4" fmla="*/ 494985 w 494985"/>
                <a:gd name="connsiteY4" fmla="*/ 1006985 h 1038340"/>
                <a:gd name="connsiteX5" fmla="*/ 466484 w 494985"/>
                <a:gd name="connsiteY5" fmla="*/ 1035486 h 1038340"/>
                <a:gd name="connsiteX6" fmla="*/ 153637 w 494985"/>
                <a:gd name="connsiteY6" fmla="*/ 1037339 h 1038340"/>
                <a:gd name="connsiteX7" fmla="*/ 28501 w 494985"/>
                <a:gd name="connsiteY7" fmla="*/ 1035486 h 1038340"/>
                <a:gd name="connsiteX8" fmla="*/ 0 w 494985"/>
                <a:gd name="connsiteY8" fmla="*/ 1006985 h 1038340"/>
                <a:gd name="connsiteX9" fmla="*/ 0 w 494985"/>
                <a:gd name="connsiteY9" fmla="*/ 28501 h 1038340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274287 w 494985"/>
                <a:gd name="connsiteY6" fmla="*/ 1037339 h 1038241"/>
                <a:gd name="connsiteX7" fmla="*/ 153637 w 494985"/>
                <a:gd name="connsiteY7" fmla="*/ 1037339 h 1038241"/>
                <a:gd name="connsiteX8" fmla="*/ 28501 w 494985"/>
                <a:gd name="connsiteY8" fmla="*/ 1035486 h 1038241"/>
                <a:gd name="connsiteX9" fmla="*/ 0 w 494985"/>
                <a:gd name="connsiteY9" fmla="*/ 1006985 h 1038241"/>
                <a:gd name="connsiteX10" fmla="*/ 0 w 494985"/>
                <a:gd name="connsiteY10" fmla="*/ 28501 h 1038241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369537 w 494985"/>
                <a:gd name="connsiteY6" fmla="*/ 1030990 h 1038241"/>
                <a:gd name="connsiteX7" fmla="*/ 274287 w 494985"/>
                <a:gd name="connsiteY7" fmla="*/ 1037339 h 1038241"/>
                <a:gd name="connsiteX8" fmla="*/ 153637 w 494985"/>
                <a:gd name="connsiteY8" fmla="*/ 1037339 h 1038241"/>
                <a:gd name="connsiteX9" fmla="*/ 28501 w 494985"/>
                <a:gd name="connsiteY9" fmla="*/ 1035486 h 1038241"/>
                <a:gd name="connsiteX10" fmla="*/ 0 w 494985"/>
                <a:gd name="connsiteY10" fmla="*/ 1006985 h 1038241"/>
                <a:gd name="connsiteX11" fmla="*/ 0 w 494985"/>
                <a:gd name="connsiteY11" fmla="*/ 28501 h 1038241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0373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1008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7605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0461 w 494985"/>
                <a:gd name="connsiteY8" fmla="*/ 1040514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57"/>
                <a:gd name="connsiteX1" fmla="*/ 28501 w 494985"/>
                <a:gd name="connsiteY1" fmla="*/ 0 h 1100857"/>
                <a:gd name="connsiteX2" fmla="*/ 466484 w 494985"/>
                <a:gd name="connsiteY2" fmla="*/ 0 h 1100857"/>
                <a:gd name="connsiteX3" fmla="*/ 494985 w 494985"/>
                <a:gd name="connsiteY3" fmla="*/ 28501 h 1100857"/>
                <a:gd name="connsiteX4" fmla="*/ 494985 w 494985"/>
                <a:gd name="connsiteY4" fmla="*/ 1006985 h 1100857"/>
                <a:gd name="connsiteX5" fmla="*/ 466484 w 494985"/>
                <a:gd name="connsiteY5" fmla="*/ 1035486 h 1100857"/>
                <a:gd name="connsiteX6" fmla="*/ 369537 w 494985"/>
                <a:gd name="connsiteY6" fmla="*/ 1030990 h 1100857"/>
                <a:gd name="connsiteX7" fmla="*/ 198087 w 494985"/>
                <a:gd name="connsiteY7" fmla="*/ 1100839 h 1100857"/>
                <a:gd name="connsiteX8" fmla="*/ 148080 w 494985"/>
                <a:gd name="connsiteY8" fmla="*/ 1033370 h 1100857"/>
                <a:gd name="connsiteX9" fmla="*/ 28501 w 494985"/>
                <a:gd name="connsiteY9" fmla="*/ 1035486 h 1100857"/>
                <a:gd name="connsiteX10" fmla="*/ 0 w 494985"/>
                <a:gd name="connsiteY10" fmla="*/ 1006985 h 1100857"/>
                <a:gd name="connsiteX11" fmla="*/ 0 w 494985"/>
                <a:gd name="connsiteY11" fmla="*/ 28501 h 1100857"/>
                <a:gd name="connsiteX0" fmla="*/ 0 w 494985"/>
                <a:gd name="connsiteY0" fmla="*/ 28501 h 1101187"/>
                <a:gd name="connsiteX1" fmla="*/ 28501 w 494985"/>
                <a:gd name="connsiteY1" fmla="*/ 0 h 1101187"/>
                <a:gd name="connsiteX2" fmla="*/ 466484 w 494985"/>
                <a:gd name="connsiteY2" fmla="*/ 0 h 1101187"/>
                <a:gd name="connsiteX3" fmla="*/ 494985 w 494985"/>
                <a:gd name="connsiteY3" fmla="*/ 28501 h 1101187"/>
                <a:gd name="connsiteX4" fmla="*/ 494985 w 494985"/>
                <a:gd name="connsiteY4" fmla="*/ 1006985 h 1101187"/>
                <a:gd name="connsiteX5" fmla="*/ 466484 w 494985"/>
                <a:gd name="connsiteY5" fmla="*/ 1035486 h 1101187"/>
                <a:gd name="connsiteX6" fmla="*/ 369537 w 494985"/>
                <a:gd name="connsiteY6" fmla="*/ 1030990 h 1101187"/>
                <a:gd name="connsiteX7" fmla="*/ 198087 w 494985"/>
                <a:gd name="connsiteY7" fmla="*/ 1100839 h 1101187"/>
                <a:gd name="connsiteX8" fmla="*/ 148080 w 494985"/>
                <a:gd name="connsiteY8" fmla="*/ 1033370 h 1101187"/>
                <a:gd name="connsiteX9" fmla="*/ 28501 w 494985"/>
                <a:gd name="connsiteY9" fmla="*/ 1035486 h 1101187"/>
                <a:gd name="connsiteX10" fmla="*/ 0 w 494985"/>
                <a:gd name="connsiteY10" fmla="*/ 1006985 h 1101187"/>
                <a:gd name="connsiteX11" fmla="*/ 0 w 494985"/>
                <a:gd name="connsiteY11" fmla="*/ 28501 h 1101187"/>
                <a:gd name="connsiteX0" fmla="*/ 0 w 494985"/>
                <a:gd name="connsiteY0" fmla="*/ 28501 h 1101096"/>
                <a:gd name="connsiteX1" fmla="*/ 28501 w 494985"/>
                <a:gd name="connsiteY1" fmla="*/ 0 h 1101096"/>
                <a:gd name="connsiteX2" fmla="*/ 466484 w 494985"/>
                <a:gd name="connsiteY2" fmla="*/ 0 h 1101096"/>
                <a:gd name="connsiteX3" fmla="*/ 494985 w 494985"/>
                <a:gd name="connsiteY3" fmla="*/ 28501 h 1101096"/>
                <a:gd name="connsiteX4" fmla="*/ 494985 w 494985"/>
                <a:gd name="connsiteY4" fmla="*/ 1006985 h 1101096"/>
                <a:gd name="connsiteX5" fmla="*/ 466484 w 494985"/>
                <a:gd name="connsiteY5" fmla="*/ 1035486 h 1101096"/>
                <a:gd name="connsiteX6" fmla="*/ 369537 w 494985"/>
                <a:gd name="connsiteY6" fmla="*/ 1030990 h 1101096"/>
                <a:gd name="connsiteX7" fmla="*/ 290956 w 494985"/>
                <a:gd name="connsiteY7" fmla="*/ 1055596 h 1101096"/>
                <a:gd name="connsiteX8" fmla="*/ 198087 w 494985"/>
                <a:gd name="connsiteY8" fmla="*/ 1100839 h 1101096"/>
                <a:gd name="connsiteX9" fmla="*/ 148080 w 494985"/>
                <a:gd name="connsiteY9" fmla="*/ 1033370 h 1101096"/>
                <a:gd name="connsiteX10" fmla="*/ 28501 w 494985"/>
                <a:gd name="connsiteY10" fmla="*/ 1035486 h 1101096"/>
                <a:gd name="connsiteX11" fmla="*/ 0 w 494985"/>
                <a:gd name="connsiteY11" fmla="*/ 1006985 h 1101096"/>
                <a:gd name="connsiteX12" fmla="*/ 0 w 494985"/>
                <a:gd name="connsiteY12" fmla="*/ 28501 h 1101096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6321"/>
                <a:gd name="connsiteX1" fmla="*/ 28501 w 494985"/>
                <a:gd name="connsiteY1" fmla="*/ 0 h 1106321"/>
                <a:gd name="connsiteX2" fmla="*/ 466484 w 494985"/>
                <a:gd name="connsiteY2" fmla="*/ 0 h 1106321"/>
                <a:gd name="connsiteX3" fmla="*/ 494985 w 494985"/>
                <a:gd name="connsiteY3" fmla="*/ 28501 h 1106321"/>
                <a:gd name="connsiteX4" fmla="*/ 494985 w 494985"/>
                <a:gd name="connsiteY4" fmla="*/ 1006985 h 1106321"/>
                <a:gd name="connsiteX5" fmla="*/ 466484 w 494985"/>
                <a:gd name="connsiteY5" fmla="*/ 1035486 h 1106321"/>
                <a:gd name="connsiteX6" fmla="*/ 371918 w 494985"/>
                <a:gd name="connsiteY6" fmla="*/ 1041471 h 1106321"/>
                <a:gd name="connsiteX7" fmla="*/ 305243 w 494985"/>
                <a:gd name="connsiteY7" fmla="*/ 1106317 h 1106321"/>
                <a:gd name="connsiteX8" fmla="*/ 198087 w 494985"/>
                <a:gd name="connsiteY8" fmla="*/ 1100839 h 1106321"/>
                <a:gd name="connsiteX9" fmla="*/ 150462 w 494985"/>
                <a:gd name="connsiteY9" fmla="*/ 1038611 h 1106321"/>
                <a:gd name="connsiteX10" fmla="*/ 28501 w 494985"/>
                <a:gd name="connsiteY10" fmla="*/ 1035486 h 1106321"/>
                <a:gd name="connsiteX11" fmla="*/ 0 w 494985"/>
                <a:gd name="connsiteY11" fmla="*/ 1006985 h 1106321"/>
                <a:gd name="connsiteX12" fmla="*/ 0 w 494985"/>
                <a:gd name="connsiteY12" fmla="*/ 28501 h 1106321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0462 w 494985"/>
                <a:gd name="connsiteY9" fmla="*/ 103861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79037 w 494985"/>
                <a:gd name="connsiteY9" fmla="*/ 10359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153278 w 494985"/>
                <a:gd name="connsiteY10" fmla="*/ 1037850 h 1102488"/>
                <a:gd name="connsiteX11" fmla="*/ 28501 w 494985"/>
                <a:gd name="connsiteY11" fmla="*/ 1035486 h 1102488"/>
                <a:gd name="connsiteX12" fmla="*/ 0 w 494985"/>
                <a:gd name="connsiteY12" fmla="*/ 1006985 h 1102488"/>
                <a:gd name="connsiteX13" fmla="*/ 0 w 494985"/>
                <a:gd name="connsiteY13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3278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3654"/>
                <a:gd name="connsiteX1" fmla="*/ 28501 w 494985"/>
                <a:gd name="connsiteY1" fmla="*/ 0 h 1103654"/>
                <a:gd name="connsiteX2" fmla="*/ 466484 w 494985"/>
                <a:gd name="connsiteY2" fmla="*/ 0 h 1103654"/>
                <a:gd name="connsiteX3" fmla="*/ 494985 w 494985"/>
                <a:gd name="connsiteY3" fmla="*/ 28501 h 1103654"/>
                <a:gd name="connsiteX4" fmla="*/ 494985 w 494985"/>
                <a:gd name="connsiteY4" fmla="*/ 1006985 h 1103654"/>
                <a:gd name="connsiteX5" fmla="*/ 466484 w 494985"/>
                <a:gd name="connsiteY5" fmla="*/ 1035486 h 1103654"/>
                <a:gd name="connsiteX6" fmla="*/ 371918 w 494985"/>
                <a:gd name="connsiteY6" fmla="*/ 1041471 h 1103654"/>
                <a:gd name="connsiteX7" fmla="*/ 307624 w 494985"/>
                <a:gd name="connsiteY7" fmla="*/ 1101077 h 1103654"/>
                <a:gd name="connsiteX8" fmla="*/ 198087 w 494985"/>
                <a:gd name="connsiteY8" fmla="*/ 1100839 h 1103654"/>
                <a:gd name="connsiteX9" fmla="*/ 136609 w 494985"/>
                <a:gd name="connsiteY9" fmla="*/ 1037850 h 1103654"/>
                <a:gd name="connsiteX10" fmla="*/ 28501 w 494985"/>
                <a:gd name="connsiteY10" fmla="*/ 1035486 h 1103654"/>
                <a:gd name="connsiteX11" fmla="*/ 0 w 494985"/>
                <a:gd name="connsiteY11" fmla="*/ 1006985 h 1103654"/>
                <a:gd name="connsiteX12" fmla="*/ 0 w 494985"/>
                <a:gd name="connsiteY12" fmla="*/ 28501 h 1103654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6240"/>
                <a:gd name="connsiteX1" fmla="*/ 28501 w 494985"/>
                <a:gd name="connsiteY1" fmla="*/ 0 h 1106240"/>
                <a:gd name="connsiteX2" fmla="*/ 466484 w 494985"/>
                <a:gd name="connsiteY2" fmla="*/ 0 h 1106240"/>
                <a:gd name="connsiteX3" fmla="*/ 494985 w 494985"/>
                <a:gd name="connsiteY3" fmla="*/ 28501 h 1106240"/>
                <a:gd name="connsiteX4" fmla="*/ 494985 w 494985"/>
                <a:gd name="connsiteY4" fmla="*/ 1006985 h 1106240"/>
                <a:gd name="connsiteX5" fmla="*/ 466484 w 494985"/>
                <a:gd name="connsiteY5" fmla="*/ 1035486 h 1106240"/>
                <a:gd name="connsiteX6" fmla="*/ 369537 w 494985"/>
                <a:gd name="connsiteY6" fmla="*/ 1033611 h 1106240"/>
                <a:gd name="connsiteX7" fmla="*/ 307624 w 494985"/>
                <a:gd name="connsiteY7" fmla="*/ 1101077 h 1106240"/>
                <a:gd name="connsiteX8" fmla="*/ 198087 w 494985"/>
                <a:gd name="connsiteY8" fmla="*/ 1100839 h 1106240"/>
                <a:gd name="connsiteX9" fmla="*/ 158041 w 494985"/>
                <a:gd name="connsiteY9" fmla="*/ 1035229 h 1106240"/>
                <a:gd name="connsiteX10" fmla="*/ 28501 w 494985"/>
                <a:gd name="connsiteY10" fmla="*/ 1035486 h 1106240"/>
                <a:gd name="connsiteX11" fmla="*/ 0 w 494985"/>
                <a:gd name="connsiteY11" fmla="*/ 1006985 h 1106240"/>
                <a:gd name="connsiteX12" fmla="*/ 0 w 494985"/>
                <a:gd name="connsiteY12" fmla="*/ 28501 h 1106240"/>
                <a:gd name="connsiteX0" fmla="*/ 0 w 494985"/>
                <a:gd name="connsiteY0" fmla="*/ 28501 h 1105659"/>
                <a:gd name="connsiteX1" fmla="*/ 28501 w 494985"/>
                <a:gd name="connsiteY1" fmla="*/ 0 h 1105659"/>
                <a:gd name="connsiteX2" fmla="*/ 466484 w 494985"/>
                <a:gd name="connsiteY2" fmla="*/ 0 h 1105659"/>
                <a:gd name="connsiteX3" fmla="*/ 494985 w 494985"/>
                <a:gd name="connsiteY3" fmla="*/ 28501 h 1105659"/>
                <a:gd name="connsiteX4" fmla="*/ 494985 w 494985"/>
                <a:gd name="connsiteY4" fmla="*/ 1006985 h 1105659"/>
                <a:gd name="connsiteX5" fmla="*/ 466484 w 494985"/>
                <a:gd name="connsiteY5" fmla="*/ 1035486 h 1105659"/>
                <a:gd name="connsiteX6" fmla="*/ 371918 w 494985"/>
                <a:gd name="connsiteY6" fmla="*/ 1041470 h 1105659"/>
                <a:gd name="connsiteX7" fmla="*/ 307624 w 494985"/>
                <a:gd name="connsiteY7" fmla="*/ 1101077 h 1105659"/>
                <a:gd name="connsiteX8" fmla="*/ 198087 w 494985"/>
                <a:gd name="connsiteY8" fmla="*/ 1100839 h 1105659"/>
                <a:gd name="connsiteX9" fmla="*/ 158041 w 494985"/>
                <a:gd name="connsiteY9" fmla="*/ 1035229 h 1105659"/>
                <a:gd name="connsiteX10" fmla="*/ 28501 w 494985"/>
                <a:gd name="connsiteY10" fmla="*/ 1035486 h 1105659"/>
                <a:gd name="connsiteX11" fmla="*/ 0 w 494985"/>
                <a:gd name="connsiteY11" fmla="*/ 1006985 h 1105659"/>
                <a:gd name="connsiteX12" fmla="*/ 0 w 494985"/>
                <a:gd name="connsiteY12" fmla="*/ 28501 h 1105659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4264"/>
                <a:gd name="connsiteX1" fmla="*/ 28501 w 494985"/>
                <a:gd name="connsiteY1" fmla="*/ 0 h 1104264"/>
                <a:gd name="connsiteX2" fmla="*/ 466484 w 494985"/>
                <a:gd name="connsiteY2" fmla="*/ 0 h 1104264"/>
                <a:gd name="connsiteX3" fmla="*/ 494985 w 494985"/>
                <a:gd name="connsiteY3" fmla="*/ 28501 h 1104264"/>
                <a:gd name="connsiteX4" fmla="*/ 494985 w 494985"/>
                <a:gd name="connsiteY4" fmla="*/ 1006985 h 1104264"/>
                <a:gd name="connsiteX5" fmla="*/ 466484 w 494985"/>
                <a:gd name="connsiteY5" fmla="*/ 1035486 h 1104264"/>
                <a:gd name="connsiteX6" fmla="*/ 364775 w 494985"/>
                <a:gd name="connsiteY6" fmla="*/ 1036230 h 1104264"/>
                <a:gd name="connsiteX7" fmla="*/ 312387 w 494985"/>
                <a:gd name="connsiteY7" fmla="*/ 1098457 h 1104264"/>
                <a:gd name="connsiteX8" fmla="*/ 198087 w 494985"/>
                <a:gd name="connsiteY8" fmla="*/ 1100839 h 1104264"/>
                <a:gd name="connsiteX9" fmla="*/ 158041 w 494985"/>
                <a:gd name="connsiteY9" fmla="*/ 1035229 h 1104264"/>
                <a:gd name="connsiteX10" fmla="*/ 28501 w 494985"/>
                <a:gd name="connsiteY10" fmla="*/ 1035486 h 1104264"/>
                <a:gd name="connsiteX11" fmla="*/ 0 w 494985"/>
                <a:gd name="connsiteY11" fmla="*/ 1006985 h 1104264"/>
                <a:gd name="connsiteX12" fmla="*/ 0 w 494985"/>
                <a:gd name="connsiteY12" fmla="*/ 28501 h 1104264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312387 w 494985"/>
                <a:gd name="connsiteY7" fmla="*/ 1098457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198087 w 494985"/>
                <a:gd name="connsiteY7" fmla="*/ 1100839 h 1100839"/>
                <a:gd name="connsiteX8" fmla="*/ 158041 w 494985"/>
                <a:gd name="connsiteY8" fmla="*/ 1035229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289009 w 494985"/>
                <a:gd name="connsiteY7" fmla="*/ 1064051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64775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52869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40962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13832"/>
                <a:gd name="connsiteX1" fmla="*/ 28501 w 494985"/>
                <a:gd name="connsiteY1" fmla="*/ 0 h 1113832"/>
                <a:gd name="connsiteX2" fmla="*/ 466484 w 494985"/>
                <a:gd name="connsiteY2" fmla="*/ 0 h 1113832"/>
                <a:gd name="connsiteX3" fmla="*/ 494985 w 494985"/>
                <a:gd name="connsiteY3" fmla="*/ 28501 h 1113832"/>
                <a:gd name="connsiteX4" fmla="*/ 494985 w 494985"/>
                <a:gd name="connsiteY4" fmla="*/ 1006985 h 1113832"/>
                <a:gd name="connsiteX5" fmla="*/ 466484 w 494985"/>
                <a:gd name="connsiteY5" fmla="*/ 1035486 h 1113832"/>
                <a:gd name="connsiteX6" fmla="*/ 340962 w 494985"/>
                <a:gd name="connsiteY6" fmla="*/ 1036230 h 1113832"/>
                <a:gd name="connsiteX7" fmla="*/ 293772 w 494985"/>
                <a:gd name="connsiteY7" fmla="*/ 1113832 h 1113832"/>
                <a:gd name="connsiteX8" fmla="*/ 200469 w 494985"/>
                <a:gd name="connsiteY8" fmla="*/ 1108699 h 1113832"/>
                <a:gd name="connsiteX9" fmla="*/ 158041 w 494985"/>
                <a:gd name="connsiteY9" fmla="*/ 1035229 h 1113832"/>
                <a:gd name="connsiteX10" fmla="*/ 28501 w 494985"/>
                <a:gd name="connsiteY10" fmla="*/ 1035486 h 1113832"/>
                <a:gd name="connsiteX11" fmla="*/ 0 w 494985"/>
                <a:gd name="connsiteY11" fmla="*/ 1006985 h 1113832"/>
                <a:gd name="connsiteX12" fmla="*/ 0 w 494985"/>
                <a:gd name="connsiteY12" fmla="*/ 28501 h 111383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305679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4985" h="1108699">
                  <a:moveTo>
                    <a:pt x="0" y="28501"/>
                  </a:moveTo>
                  <a:cubicBezTo>
                    <a:pt x="0" y="12760"/>
                    <a:pt x="12760" y="0"/>
                    <a:pt x="28501" y="0"/>
                  </a:cubicBezTo>
                  <a:lnTo>
                    <a:pt x="466484" y="0"/>
                  </a:lnTo>
                  <a:cubicBezTo>
                    <a:pt x="482225" y="0"/>
                    <a:pt x="494985" y="12760"/>
                    <a:pt x="494985" y="28501"/>
                  </a:cubicBezTo>
                  <a:lnTo>
                    <a:pt x="494985" y="1006985"/>
                  </a:lnTo>
                  <a:cubicBezTo>
                    <a:pt x="494985" y="1022726"/>
                    <a:pt x="482225" y="1035486"/>
                    <a:pt x="466484" y="1035486"/>
                  </a:cubicBezTo>
                  <a:lnTo>
                    <a:pt x="340962" y="1036230"/>
                  </a:lnTo>
                  <a:lnTo>
                    <a:pt x="305679" y="1108591"/>
                  </a:lnTo>
                  <a:lnTo>
                    <a:pt x="186182" y="1108699"/>
                  </a:lnTo>
                  <a:lnTo>
                    <a:pt x="158041" y="1035229"/>
                  </a:lnTo>
                  <a:lnTo>
                    <a:pt x="28501" y="1035486"/>
                  </a:lnTo>
                  <a:cubicBezTo>
                    <a:pt x="12760" y="1035486"/>
                    <a:pt x="0" y="1022726"/>
                    <a:pt x="0" y="1006985"/>
                  </a:cubicBezTo>
                  <a:lnTo>
                    <a:pt x="0" y="28501"/>
                  </a:lnTo>
                  <a:close/>
                </a:path>
              </a:pathLst>
            </a:custGeom>
            <a:solidFill>
              <a:schemeClr val="accent1"/>
            </a:solidFill>
            <a:ln w="952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t"/>
            <a:lstStyle/>
            <a:p>
              <a:pPr algn="ctr"/>
              <a:endParaRPr lang="en-US" sz="1200" kern="0" dirty="0">
                <a:solidFill>
                  <a:srgbClr val="FFFFFF"/>
                </a:solidFill>
                <a:cs typeface="Arial"/>
              </a:endParaRPr>
            </a:p>
            <a:p>
              <a:pPr algn="ctr"/>
              <a:r>
                <a:rPr lang="en-US" sz="1200" kern="0" dirty="0">
                  <a:solidFill>
                    <a:srgbClr val="FFFFFF"/>
                  </a:solidFill>
                  <a:cs typeface="Arial"/>
                </a:rPr>
                <a:t>Scala</a:t>
              </a:r>
              <a:br>
                <a:rPr lang="en-US" sz="1200" kern="0" dirty="0">
                  <a:solidFill>
                    <a:srgbClr val="FFFFFF"/>
                  </a:solidFill>
                  <a:cs typeface="Arial"/>
                </a:rPr>
              </a:br>
              <a:r>
                <a:rPr lang="en-US" sz="1200" kern="0" dirty="0">
                  <a:solidFill>
                    <a:srgbClr val="FFFFFF"/>
                  </a:solidFill>
                  <a:cs typeface="Arial"/>
                </a:rPr>
                <a:t>Java</a:t>
              </a:r>
              <a:br>
                <a:rPr lang="en-US" sz="1200" kern="0" dirty="0">
                  <a:solidFill>
                    <a:srgbClr val="FFFFFF"/>
                  </a:solidFill>
                  <a:cs typeface="Arial"/>
                </a:rPr>
              </a:br>
              <a:r>
                <a:rPr lang="en-US" sz="1200" kern="0" dirty="0">
                  <a:solidFill>
                    <a:srgbClr val="FFFFFF"/>
                  </a:solidFill>
                  <a:cs typeface="Arial"/>
                </a:rPr>
                <a:t>Python</a:t>
              </a:r>
              <a:br>
                <a:rPr lang="en-US" sz="1200" kern="0" dirty="0">
                  <a:solidFill>
                    <a:srgbClr val="FFFFFF"/>
                  </a:solidFill>
                  <a:cs typeface="Arial"/>
                </a:rPr>
              </a:br>
              <a:r>
                <a:rPr lang="en-US" sz="1200" kern="0" dirty="0">
                  <a:solidFill>
                    <a:srgbClr val="FFFFFF"/>
                  </a:solidFill>
                  <a:cs typeface="Arial"/>
                </a:rPr>
                <a:t>libraries</a:t>
              </a:r>
            </a:p>
          </p:txBody>
        </p:sp>
        <p:sp>
          <p:nvSpPr>
            <p:cNvPr id="13" name="Rounded Rectangle 37"/>
            <p:cNvSpPr>
              <a:spLocks/>
            </p:cNvSpPr>
            <p:nvPr/>
          </p:nvSpPr>
          <p:spPr>
            <a:xfrm>
              <a:off x="6571125" y="2447250"/>
              <a:ext cx="437152" cy="641929"/>
            </a:xfrm>
            <a:custGeom>
              <a:avLst/>
              <a:gdLst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100841"/>
                <a:gd name="connsiteX1" fmla="*/ 28501 w 494985"/>
                <a:gd name="connsiteY1" fmla="*/ 0 h 1100841"/>
                <a:gd name="connsiteX2" fmla="*/ 466484 w 494985"/>
                <a:gd name="connsiteY2" fmla="*/ 0 h 1100841"/>
                <a:gd name="connsiteX3" fmla="*/ 494985 w 494985"/>
                <a:gd name="connsiteY3" fmla="*/ 28501 h 1100841"/>
                <a:gd name="connsiteX4" fmla="*/ 494985 w 494985"/>
                <a:gd name="connsiteY4" fmla="*/ 1006985 h 1100841"/>
                <a:gd name="connsiteX5" fmla="*/ 466484 w 494985"/>
                <a:gd name="connsiteY5" fmla="*/ 1035486 h 1100841"/>
                <a:gd name="connsiteX6" fmla="*/ 202850 w 494985"/>
                <a:gd name="connsiteY6" fmla="*/ 1100839 h 1100841"/>
                <a:gd name="connsiteX7" fmla="*/ 28501 w 494985"/>
                <a:gd name="connsiteY7" fmla="*/ 1035486 h 1100841"/>
                <a:gd name="connsiteX8" fmla="*/ 0 w 494985"/>
                <a:gd name="connsiteY8" fmla="*/ 1006985 h 1100841"/>
                <a:gd name="connsiteX9" fmla="*/ 0 w 494985"/>
                <a:gd name="connsiteY9" fmla="*/ 28501 h 1100841"/>
                <a:gd name="connsiteX0" fmla="*/ 0 w 494985"/>
                <a:gd name="connsiteY0" fmla="*/ 28501 h 1122703"/>
                <a:gd name="connsiteX1" fmla="*/ 28501 w 494985"/>
                <a:gd name="connsiteY1" fmla="*/ 0 h 1122703"/>
                <a:gd name="connsiteX2" fmla="*/ 466484 w 494985"/>
                <a:gd name="connsiteY2" fmla="*/ 0 h 1122703"/>
                <a:gd name="connsiteX3" fmla="*/ 494985 w 494985"/>
                <a:gd name="connsiteY3" fmla="*/ 28501 h 1122703"/>
                <a:gd name="connsiteX4" fmla="*/ 494985 w 494985"/>
                <a:gd name="connsiteY4" fmla="*/ 1006985 h 1122703"/>
                <a:gd name="connsiteX5" fmla="*/ 466484 w 494985"/>
                <a:gd name="connsiteY5" fmla="*/ 1035486 h 1122703"/>
                <a:gd name="connsiteX6" fmla="*/ 326675 w 494985"/>
                <a:gd name="connsiteY6" fmla="*/ 1119889 h 1122703"/>
                <a:gd name="connsiteX7" fmla="*/ 202850 w 494985"/>
                <a:gd name="connsiteY7" fmla="*/ 1100839 h 1122703"/>
                <a:gd name="connsiteX8" fmla="*/ 28501 w 494985"/>
                <a:gd name="connsiteY8" fmla="*/ 1035486 h 1122703"/>
                <a:gd name="connsiteX9" fmla="*/ 0 w 494985"/>
                <a:gd name="connsiteY9" fmla="*/ 1006985 h 1122703"/>
                <a:gd name="connsiteX10" fmla="*/ 0 w 494985"/>
                <a:gd name="connsiteY10" fmla="*/ 28501 h 1122703"/>
                <a:gd name="connsiteX0" fmla="*/ 0 w 494985"/>
                <a:gd name="connsiteY0" fmla="*/ 28501 h 1120138"/>
                <a:gd name="connsiteX1" fmla="*/ 28501 w 494985"/>
                <a:gd name="connsiteY1" fmla="*/ 0 h 1120138"/>
                <a:gd name="connsiteX2" fmla="*/ 466484 w 494985"/>
                <a:gd name="connsiteY2" fmla="*/ 0 h 1120138"/>
                <a:gd name="connsiteX3" fmla="*/ 494985 w 494985"/>
                <a:gd name="connsiteY3" fmla="*/ 28501 h 1120138"/>
                <a:gd name="connsiteX4" fmla="*/ 494985 w 494985"/>
                <a:gd name="connsiteY4" fmla="*/ 1006985 h 1120138"/>
                <a:gd name="connsiteX5" fmla="*/ 466484 w 494985"/>
                <a:gd name="connsiteY5" fmla="*/ 1035486 h 1120138"/>
                <a:gd name="connsiteX6" fmla="*/ 364775 w 494985"/>
                <a:gd name="connsiteY6" fmla="*/ 1062739 h 1120138"/>
                <a:gd name="connsiteX7" fmla="*/ 326675 w 494985"/>
                <a:gd name="connsiteY7" fmla="*/ 1119889 h 1120138"/>
                <a:gd name="connsiteX8" fmla="*/ 202850 w 494985"/>
                <a:gd name="connsiteY8" fmla="*/ 1100839 h 1120138"/>
                <a:gd name="connsiteX9" fmla="*/ 28501 w 494985"/>
                <a:gd name="connsiteY9" fmla="*/ 1035486 h 1120138"/>
                <a:gd name="connsiteX10" fmla="*/ 0 w 494985"/>
                <a:gd name="connsiteY10" fmla="*/ 1006985 h 1120138"/>
                <a:gd name="connsiteX11" fmla="*/ 0 w 494985"/>
                <a:gd name="connsiteY11" fmla="*/ 28501 h 1120138"/>
                <a:gd name="connsiteX0" fmla="*/ 0 w 494985"/>
                <a:gd name="connsiteY0" fmla="*/ 28501 h 1126828"/>
                <a:gd name="connsiteX1" fmla="*/ 28501 w 494985"/>
                <a:gd name="connsiteY1" fmla="*/ 0 h 1126828"/>
                <a:gd name="connsiteX2" fmla="*/ 466484 w 494985"/>
                <a:gd name="connsiteY2" fmla="*/ 0 h 1126828"/>
                <a:gd name="connsiteX3" fmla="*/ 494985 w 494985"/>
                <a:gd name="connsiteY3" fmla="*/ 28501 h 1126828"/>
                <a:gd name="connsiteX4" fmla="*/ 494985 w 494985"/>
                <a:gd name="connsiteY4" fmla="*/ 1006985 h 1126828"/>
                <a:gd name="connsiteX5" fmla="*/ 466484 w 494985"/>
                <a:gd name="connsiteY5" fmla="*/ 1035486 h 1126828"/>
                <a:gd name="connsiteX6" fmla="*/ 364775 w 494985"/>
                <a:gd name="connsiteY6" fmla="*/ 1062739 h 1126828"/>
                <a:gd name="connsiteX7" fmla="*/ 326675 w 494985"/>
                <a:gd name="connsiteY7" fmla="*/ 1119889 h 1126828"/>
                <a:gd name="connsiteX8" fmla="*/ 212375 w 494985"/>
                <a:gd name="connsiteY8" fmla="*/ 1124651 h 1126828"/>
                <a:gd name="connsiteX9" fmla="*/ 28501 w 494985"/>
                <a:gd name="connsiteY9" fmla="*/ 1035486 h 1126828"/>
                <a:gd name="connsiteX10" fmla="*/ 0 w 494985"/>
                <a:gd name="connsiteY10" fmla="*/ 1006985 h 1126828"/>
                <a:gd name="connsiteX11" fmla="*/ 0 w 494985"/>
                <a:gd name="connsiteY11" fmla="*/ 28501 h 1126828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19930"/>
                <a:gd name="connsiteX1" fmla="*/ 28501 w 494985"/>
                <a:gd name="connsiteY1" fmla="*/ 0 h 1119930"/>
                <a:gd name="connsiteX2" fmla="*/ 466484 w 494985"/>
                <a:gd name="connsiteY2" fmla="*/ 0 h 1119930"/>
                <a:gd name="connsiteX3" fmla="*/ 494985 w 494985"/>
                <a:gd name="connsiteY3" fmla="*/ 28501 h 1119930"/>
                <a:gd name="connsiteX4" fmla="*/ 494985 w 494985"/>
                <a:gd name="connsiteY4" fmla="*/ 1006985 h 1119930"/>
                <a:gd name="connsiteX5" fmla="*/ 466484 w 494985"/>
                <a:gd name="connsiteY5" fmla="*/ 1035486 h 1119930"/>
                <a:gd name="connsiteX6" fmla="*/ 364775 w 494985"/>
                <a:gd name="connsiteY6" fmla="*/ 1062739 h 1119930"/>
                <a:gd name="connsiteX7" fmla="*/ 326675 w 494985"/>
                <a:gd name="connsiteY7" fmla="*/ 1119889 h 1119930"/>
                <a:gd name="connsiteX8" fmla="*/ 150463 w 494985"/>
                <a:gd name="connsiteY8" fmla="*/ 1053215 h 1119930"/>
                <a:gd name="connsiteX9" fmla="*/ 28501 w 494985"/>
                <a:gd name="connsiteY9" fmla="*/ 1035486 h 1119930"/>
                <a:gd name="connsiteX10" fmla="*/ 0 w 494985"/>
                <a:gd name="connsiteY10" fmla="*/ 1006985 h 1119930"/>
                <a:gd name="connsiteX11" fmla="*/ 0 w 494985"/>
                <a:gd name="connsiteY11" fmla="*/ 28501 h 1119930"/>
                <a:gd name="connsiteX0" fmla="*/ 0 w 494985"/>
                <a:gd name="connsiteY0" fmla="*/ 28501 h 1120193"/>
                <a:gd name="connsiteX1" fmla="*/ 28501 w 494985"/>
                <a:gd name="connsiteY1" fmla="*/ 0 h 1120193"/>
                <a:gd name="connsiteX2" fmla="*/ 466484 w 494985"/>
                <a:gd name="connsiteY2" fmla="*/ 0 h 1120193"/>
                <a:gd name="connsiteX3" fmla="*/ 494985 w 494985"/>
                <a:gd name="connsiteY3" fmla="*/ 28501 h 1120193"/>
                <a:gd name="connsiteX4" fmla="*/ 494985 w 494985"/>
                <a:gd name="connsiteY4" fmla="*/ 1006985 h 1120193"/>
                <a:gd name="connsiteX5" fmla="*/ 466484 w 494985"/>
                <a:gd name="connsiteY5" fmla="*/ 1035486 h 1120193"/>
                <a:gd name="connsiteX6" fmla="*/ 364775 w 494985"/>
                <a:gd name="connsiteY6" fmla="*/ 1062739 h 1120193"/>
                <a:gd name="connsiteX7" fmla="*/ 326675 w 494985"/>
                <a:gd name="connsiteY7" fmla="*/ 1119889 h 1120193"/>
                <a:gd name="connsiteX8" fmla="*/ 28501 w 494985"/>
                <a:gd name="connsiteY8" fmla="*/ 1035486 h 1120193"/>
                <a:gd name="connsiteX9" fmla="*/ 0 w 494985"/>
                <a:gd name="connsiteY9" fmla="*/ 1006985 h 1120193"/>
                <a:gd name="connsiteX10" fmla="*/ 0 w 494985"/>
                <a:gd name="connsiteY10" fmla="*/ 28501 h 1120193"/>
                <a:gd name="connsiteX0" fmla="*/ 0 w 494985"/>
                <a:gd name="connsiteY0" fmla="*/ 28501 h 1062739"/>
                <a:gd name="connsiteX1" fmla="*/ 28501 w 494985"/>
                <a:gd name="connsiteY1" fmla="*/ 0 h 1062739"/>
                <a:gd name="connsiteX2" fmla="*/ 466484 w 494985"/>
                <a:gd name="connsiteY2" fmla="*/ 0 h 1062739"/>
                <a:gd name="connsiteX3" fmla="*/ 494985 w 494985"/>
                <a:gd name="connsiteY3" fmla="*/ 28501 h 1062739"/>
                <a:gd name="connsiteX4" fmla="*/ 494985 w 494985"/>
                <a:gd name="connsiteY4" fmla="*/ 1006985 h 1062739"/>
                <a:gd name="connsiteX5" fmla="*/ 466484 w 494985"/>
                <a:gd name="connsiteY5" fmla="*/ 1035486 h 1062739"/>
                <a:gd name="connsiteX6" fmla="*/ 364775 w 494985"/>
                <a:gd name="connsiteY6" fmla="*/ 1062739 h 1062739"/>
                <a:gd name="connsiteX7" fmla="*/ 28501 w 494985"/>
                <a:gd name="connsiteY7" fmla="*/ 1035486 h 1062739"/>
                <a:gd name="connsiteX8" fmla="*/ 0 w 494985"/>
                <a:gd name="connsiteY8" fmla="*/ 1006985 h 1062739"/>
                <a:gd name="connsiteX9" fmla="*/ 0 w 494985"/>
                <a:gd name="connsiteY9" fmla="*/ 28501 h 1062739"/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038340"/>
                <a:gd name="connsiteX1" fmla="*/ 28501 w 494985"/>
                <a:gd name="connsiteY1" fmla="*/ 0 h 1038340"/>
                <a:gd name="connsiteX2" fmla="*/ 466484 w 494985"/>
                <a:gd name="connsiteY2" fmla="*/ 0 h 1038340"/>
                <a:gd name="connsiteX3" fmla="*/ 494985 w 494985"/>
                <a:gd name="connsiteY3" fmla="*/ 28501 h 1038340"/>
                <a:gd name="connsiteX4" fmla="*/ 494985 w 494985"/>
                <a:gd name="connsiteY4" fmla="*/ 1006985 h 1038340"/>
                <a:gd name="connsiteX5" fmla="*/ 466484 w 494985"/>
                <a:gd name="connsiteY5" fmla="*/ 1035486 h 1038340"/>
                <a:gd name="connsiteX6" fmla="*/ 153637 w 494985"/>
                <a:gd name="connsiteY6" fmla="*/ 1037339 h 1038340"/>
                <a:gd name="connsiteX7" fmla="*/ 28501 w 494985"/>
                <a:gd name="connsiteY7" fmla="*/ 1035486 h 1038340"/>
                <a:gd name="connsiteX8" fmla="*/ 0 w 494985"/>
                <a:gd name="connsiteY8" fmla="*/ 1006985 h 1038340"/>
                <a:gd name="connsiteX9" fmla="*/ 0 w 494985"/>
                <a:gd name="connsiteY9" fmla="*/ 28501 h 1038340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274287 w 494985"/>
                <a:gd name="connsiteY6" fmla="*/ 1037339 h 1038241"/>
                <a:gd name="connsiteX7" fmla="*/ 153637 w 494985"/>
                <a:gd name="connsiteY7" fmla="*/ 1037339 h 1038241"/>
                <a:gd name="connsiteX8" fmla="*/ 28501 w 494985"/>
                <a:gd name="connsiteY8" fmla="*/ 1035486 h 1038241"/>
                <a:gd name="connsiteX9" fmla="*/ 0 w 494985"/>
                <a:gd name="connsiteY9" fmla="*/ 1006985 h 1038241"/>
                <a:gd name="connsiteX10" fmla="*/ 0 w 494985"/>
                <a:gd name="connsiteY10" fmla="*/ 28501 h 1038241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369537 w 494985"/>
                <a:gd name="connsiteY6" fmla="*/ 1030990 h 1038241"/>
                <a:gd name="connsiteX7" fmla="*/ 274287 w 494985"/>
                <a:gd name="connsiteY7" fmla="*/ 1037339 h 1038241"/>
                <a:gd name="connsiteX8" fmla="*/ 153637 w 494985"/>
                <a:gd name="connsiteY8" fmla="*/ 1037339 h 1038241"/>
                <a:gd name="connsiteX9" fmla="*/ 28501 w 494985"/>
                <a:gd name="connsiteY9" fmla="*/ 1035486 h 1038241"/>
                <a:gd name="connsiteX10" fmla="*/ 0 w 494985"/>
                <a:gd name="connsiteY10" fmla="*/ 1006985 h 1038241"/>
                <a:gd name="connsiteX11" fmla="*/ 0 w 494985"/>
                <a:gd name="connsiteY11" fmla="*/ 28501 h 1038241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0373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1008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7605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0461 w 494985"/>
                <a:gd name="connsiteY8" fmla="*/ 1040514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57"/>
                <a:gd name="connsiteX1" fmla="*/ 28501 w 494985"/>
                <a:gd name="connsiteY1" fmla="*/ 0 h 1100857"/>
                <a:gd name="connsiteX2" fmla="*/ 466484 w 494985"/>
                <a:gd name="connsiteY2" fmla="*/ 0 h 1100857"/>
                <a:gd name="connsiteX3" fmla="*/ 494985 w 494985"/>
                <a:gd name="connsiteY3" fmla="*/ 28501 h 1100857"/>
                <a:gd name="connsiteX4" fmla="*/ 494985 w 494985"/>
                <a:gd name="connsiteY4" fmla="*/ 1006985 h 1100857"/>
                <a:gd name="connsiteX5" fmla="*/ 466484 w 494985"/>
                <a:gd name="connsiteY5" fmla="*/ 1035486 h 1100857"/>
                <a:gd name="connsiteX6" fmla="*/ 369537 w 494985"/>
                <a:gd name="connsiteY6" fmla="*/ 1030990 h 1100857"/>
                <a:gd name="connsiteX7" fmla="*/ 198087 w 494985"/>
                <a:gd name="connsiteY7" fmla="*/ 1100839 h 1100857"/>
                <a:gd name="connsiteX8" fmla="*/ 148080 w 494985"/>
                <a:gd name="connsiteY8" fmla="*/ 1033370 h 1100857"/>
                <a:gd name="connsiteX9" fmla="*/ 28501 w 494985"/>
                <a:gd name="connsiteY9" fmla="*/ 1035486 h 1100857"/>
                <a:gd name="connsiteX10" fmla="*/ 0 w 494985"/>
                <a:gd name="connsiteY10" fmla="*/ 1006985 h 1100857"/>
                <a:gd name="connsiteX11" fmla="*/ 0 w 494985"/>
                <a:gd name="connsiteY11" fmla="*/ 28501 h 1100857"/>
                <a:gd name="connsiteX0" fmla="*/ 0 w 494985"/>
                <a:gd name="connsiteY0" fmla="*/ 28501 h 1101187"/>
                <a:gd name="connsiteX1" fmla="*/ 28501 w 494985"/>
                <a:gd name="connsiteY1" fmla="*/ 0 h 1101187"/>
                <a:gd name="connsiteX2" fmla="*/ 466484 w 494985"/>
                <a:gd name="connsiteY2" fmla="*/ 0 h 1101187"/>
                <a:gd name="connsiteX3" fmla="*/ 494985 w 494985"/>
                <a:gd name="connsiteY3" fmla="*/ 28501 h 1101187"/>
                <a:gd name="connsiteX4" fmla="*/ 494985 w 494985"/>
                <a:gd name="connsiteY4" fmla="*/ 1006985 h 1101187"/>
                <a:gd name="connsiteX5" fmla="*/ 466484 w 494985"/>
                <a:gd name="connsiteY5" fmla="*/ 1035486 h 1101187"/>
                <a:gd name="connsiteX6" fmla="*/ 369537 w 494985"/>
                <a:gd name="connsiteY6" fmla="*/ 1030990 h 1101187"/>
                <a:gd name="connsiteX7" fmla="*/ 198087 w 494985"/>
                <a:gd name="connsiteY7" fmla="*/ 1100839 h 1101187"/>
                <a:gd name="connsiteX8" fmla="*/ 148080 w 494985"/>
                <a:gd name="connsiteY8" fmla="*/ 1033370 h 1101187"/>
                <a:gd name="connsiteX9" fmla="*/ 28501 w 494985"/>
                <a:gd name="connsiteY9" fmla="*/ 1035486 h 1101187"/>
                <a:gd name="connsiteX10" fmla="*/ 0 w 494985"/>
                <a:gd name="connsiteY10" fmla="*/ 1006985 h 1101187"/>
                <a:gd name="connsiteX11" fmla="*/ 0 w 494985"/>
                <a:gd name="connsiteY11" fmla="*/ 28501 h 1101187"/>
                <a:gd name="connsiteX0" fmla="*/ 0 w 494985"/>
                <a:gd name="connsiteY0" fmla="*/ 28501 h 1101096"/>
                <a:gd name="connsiteX1" fmla="*/ 28501 w 494985"/>
                <a:gd name="connsiteY1" fmla="*/ 0 h 1101096"/>
                <a:gd name="connsiteX2" fmla="*/ 466484 w 494985"/>
                <a:gd name="connsiteY2" fmla="*/ 0 h 1101096"/>
                <a:gd name="connsiteX3" fmla="*/ 494985 w 494985"/>
                <a:gd name="connsiteY3" fmla="*/ 28501 h 1101096"/>
                <a:gd name="connsiteX4" fmla="*/ 494985 w 494985"/>
                <a:gd name="connsiteY4" fmla="*/ 1006985 h 1101096"/>
                <a:gd name="connsiteX5" fmla="*/ 466484 w 494985"/>
                <a:gd name="connsiteY5" fmla="*/ 1035486 h 1101096"/>
                <a:gd name="connsiteX6" fmla="*/ 369537 w 494985"/>
                <a:gd name="connsiteY6" fmla="*/ 1030990 h 1101096"/>
                <a:gd name="connsiteX7" fmla="*/ 290956 w 494985"/>
                <a:gd name="connsiteY7" fmla="*/ 1055596 h 1101096"/>
                <a:gd name="connsiteX8" fmla="*/ 198087 w 494985"/>
                <a:gd name="connsiteY8" fmla="*/ 1100839 h 1101096"/>
                <a:gd name="connsiteX9" fmla="*/ 148080 w 494985"/>
                <a:gd name="connsiteY9" fmla="*/ 1033370 h 1101096"/>
                <a:gd name="connsiteX10" fmla="*/ 28501 w 494985"/>
                <a:gd name="connsiteY10" fmla="*/ 1035486 h 1101096"/>
                <a:gd name="connsiteX11" fmla="*/ 0 w 494985"/>
                <a:gd name="connsiteY11" fmla="*/ 1006985 h 1101096"/>
                <a:gd name="connsiteX12" fmla="*/ 0 w 494985"/>
                <a:gd name="connsiteY12" fmla="*/ 28501 h 1101096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6321"/>
                <a:gd name="connsiteX1" fmla="*/ 28501 w 494985"/>
                <a:gd name="connsiteY1" fmla="*/ 0 h 1106321"/>
                <a:gd name="connsiteX2" fmla="*/ 466484 w 494985"/>
                <a:gd name="connsiteY2" fmla="*/ 0 h 1106321"/>
                <a:gd name="connsiteX3" fmla="*/ 494985 w 494985"/>
                <a:gd name="connsiteY3" fmla="*/ 28501 h 1106321"/>
                <a:gd name="connsiteX4" fmla="*/ 494985 w 494985"/>
                <a:gd name="connsiteY4" fmla="*/ 1006985 h 1106321"/>
                <a:gd name="connsiteX5" fmla="*/ 466484 w 494985"/>
                <a:gd name="connsiteY5" fmla="*/ 1035486 h 1106321"/>
                <a:gd name="connsiteX6" fmla="*/ 371918 w 494985"/>
                <a:gd name="connsiteY6" fmla="*/ 1041471 h 1106321"/>
                <a:gd name="connsiteX7" fmla="*/ 305243 w 494985"/>
                <a:gd name="connsiteY7" fmla="*/ 1106317 h 1106321"/>
                <a:gd name="connsiteX8" fmla="*/ 198087 w 494985"/>
                <a:gd name="connsiteY8" fmla="*/ 1100839 h 1106321"/>
                <a:gd name="connsiteX9" fmla="*/ 150462 w 494985"/>
                <a:gd name="connsiteY9" fmla="*/ 1038611 h 1106321"/>
                <a:gd name="connsiteX10" fmla="*/ 28501 w 494985"/>
                <a:gd name="connsiteY10" fmla="*/ 1035486 h 1106321"/>
                <a:gd name="connsiteX11" fmla="*/ 0 w 494985"/>
                <a:gd name="connsiteY11" fmla="*/ 1006985 h 1106321"/>
                <a:gd name="connsiteX12" fmla="*/ 0 w 494985"/>
                <a:gd name="connsiteY12" fmla="*/ 28501 h 1106321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0462 w 494985"/>
                <a:gd name="connsiteY9" fmla="*/ 103861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79037 w 494985"/>
                <a:gd name="connsiteY9" fmla="*/ 10359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153278 w 494985"/>
                <a:gd name="connsiteY10" fmla="*/ 1037850 h 1102488"/>
                <a:gd name="connsiteX11" fmla="*/ 28501 w 494985"/>
                <a:gd name="connsiteY11" fmla="*/ 1035486 h 1102488"/>
                <a:gd name="connsiteX12" fmla="*/ 0 w 494985"/>
                <a:gd name="connsiteY12" fmla="*/ 1006985 h 1102488"/>
                <a:gd name="connsiteX13" fmla="*/ 0 w 494985"/>
                <a:gd name="connsiteY13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3278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3654"/>
                <a:gd name="connsiteX1" fmla="*/ 28501 w 494985"/>
                <a:gd name="connsiteY1" fmla="*/ 0 h 1103654"/>
                <a:gd name="connsiteX2" fmla="*/ 466484 w 494985"/>
                <a:gd name="connsiteY2" fmla="*/ 0 h 1103654"/>
                <a:gd name="connsiteX3" fmla="*/ 494985 w 494985"/>
                <a:gd name="connsiteY3" fmla="*/ 28501 h 1103654"/>
                <a:gd name="connsiteX4" fmla="*/ 494985 w 494985"/>
                <a:gd name="connsiteY4" fmla="*/ 1006985 h 1103654"/>
                <a:gd name="connsiteX5" fmla="*/ 466484 w 494985"/>
                <a:gd name="connsiteY5" fmla="*/ 1035486 h 1103654"/>
                <a:gd name="connsiteX6" fmla="*/ 371918 w 494985"/>
                <a:gd name="connsiteY6" fmla="*/ 1041471 h 1103654"/>
                <a:gd name="connsiteX7" fmla="*/ 307624 w 494985"/>
                <a:gd name="connsiteY7" fmla="*/ 1101077 h 1103654"/>
                <a:gd name="connsiteX8" fmla="*/ 198087 w 494985"/>
                <a:gd name="connsiteY8" fmla="*/ 1100839 h 1103654"/>
                <a:gd name="connsiteX9" fmla="*/ 136609 w 494985"/>
                <a:gd name="connsiteY9" fmla="*/ 1037850 h 1103654"/>
                <a:gd name="connsiteX10" fmla="*/ 28501 w 494985"/>
                <a:gd name="connsiteY10" fmla="*/ 1035486 h 1103654"/>
                <a:gd name="connsiteX11" fmla="*/ 0 w 494985"/>
                <a:gd name="connsiteY11" fmla="*/ 1006985 h 1103654"/>
                <a:gd name="connsiteX12" fmla="*/ 0 w 494985"/>
                <a:gd name="connsiteY12" fmla="*/ 28501 h 1103654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6240"/>
                <a:gd name="connsiteX1" fmla="*/ 28501 w 494985"/>
                <a:gd name="connsiteY1" fmla="*/ 0 h 1106240"/>
                <a:gd name="connsiteX2" fmla="*/ 466484 w 494985"/>
                <a:gd name="connsiteY2" fmla="*/ 0 h 1106240"/>
                <a:gd name="connsiteX3" fmla="*/ 494985 w 494985"/>
                <a:gd name="connsiteY3" fmla="*/ 28501 h 1106240"/>
                <a:gd name="connsiteX4" fmla="*/ 494985 w 494985"/>
                <a:gd name="connsiteY4" fmla="*/ 1006985 h 1106240"/>
                <a:gd name="connsiteX5" fmla="*/ 466484 w 494985"/>
                <a:gd name="connsiteY5" fmla="*/ 1035486 h 1106240"/>
                <a:gd name="connsiteX6" fmla="*/ 369537 w 494985"/>
                <a:gd name="connsiteY6" fmla="*/ 1033611 h 1106240"/>
                <a:gd name="connsiteX7" fmla="*/ 307624 w 494985"/>
                <a:gd name="connsiteY7" fmla="*/ 1101077 h 1106240"/>
                <a:gd name="connsiteX8" fmla="*/ 198087 w 494985"/>
                <a:gd name="connsiteY8" fmla="*/ 1100839 h 1106240"/>
                <a:gd name="connsiteX9" fmla="*/ 158041 w 494985"/>
                <a:gd name="connsiteY9" fmla="*/ 1035229 h 1106240"/>
                <a:gd name="connsiteX10" fmla="*/ 28501 w 494985"/>
                <a:gd name="connsiteY10" fmla="*/ 1035486 h 1106240"/>
                <a:gd name="connsiteX11" fmla="*/ 0 w 494985"/>
                <a:gd name="connsiteY11" fmla="*/ 1006985 h 1106240"/>
                <a:gd name="connsiteX12" fmla="*/ 0 w 494985"/>
                <a:gd name="connsiteY12" fmla="*/ 28501 h 1106240"/>
                <a:gd name="connsiteX0" fmla="*/ 0 w 494985"/>
                <a:gd name="connsiteY0" fmla="*/ 28501 h 1105659"/>
                <a:gd name="connsiteX1" fmla="*/ 28501 w 494985"/>
                <a:gd name="connsiteY1" fmla="*/ 0 h 1105659"/>
                <a:gd name="connsiteX2" fmla="*/ 466484 w 494985"/>
                <a:gd name="connsiteY2" fmla="*/ 0 h 1105659"/>
                <a:gd name="connsiteX3" fmla="*/ 494985 w 494985"/>
                <a:gd name="connsiteY3" fmla="*/ 28501 h 1105659"/>
                <a:gd name="connsiteX4" fmla="*/ 494985 w 494985"/>
                <a:gd name="connsiteY4" fmla="*/ 1006985 h 1105659"/>
                <a:gd name="connsiteX5" fmla="*/ 466484 w 494985"/>
                <a:gd name="connsiteY5" fmla="*/ 1035486 h 1105659"/>
                <a:gd name="connsiteX6" fmla="*/ 371918 w 494985"/>
                <a:gd name="connsiteY6" fmla="*/ 1041470 h 1105659"/>
                <a:gd name="connsiteX7" fmla="*/ 307624 w 494985"/>
                <a:gd name="connsiteY7" fmla="*/ 1101077 h 1105659"/>
                <a:gd name="connsiteX8" fmla="*/ 198087 w 494985"/>
                <a:gd name="connsiteY8" fmla="*/ 1100839 h 1105659"/>
                <a:gd name="connsiteX9" fmla="*/ 158041 w 494985"/>
                <a:gd name="connsiteY9" fmla="*/ 1035229 h 1105659"/>
                <a:gd name="connsiteX10" fmla="*/ 28501 w 494985"/>
                <a:gd name="connsiteY10" fmla="*/ 1035486 h 1105659"/>
                <a:gd name="connsiteX11" fmla="*/ 0 w 494985"/>
                <a:gd name="connsiteY11" fmla="*/ 1006985 h 1105659"/>
                <a:gd name="connsiteX12" fmla="*/ 0 w 494985"/>
                <a:gd name="connsiteY12" fmla="*/ 28501 h 1105659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4264"/>
                <a:gd name="connsiteX1" fmla="*/ 28501 w 494985"/>
                <a:gd name="connsiteY1" fmla="*/ 0 h 1104264"/>
                <a:gd name="connsiteX2" fmla="*/ 466484 w 494985"/>
                <a:gd name="connsiteY2" fmla="*/ 0 h 1104264"/>
                <a:gd name="connsiteX3" fmla="*/ 494985 w 494985"/>
                <a:gd name="connsiteY3" fmla="*/ 28501 h 1104264"/>
                <a:gd name="connsiteX4" fmla="*/ 494985 w 494985"/>
                <a:gd name="connsiteY4" fmla="*/ 1006985 h 1104264"/>
                <a:gd name="connsiteX5" fmla="*/ 466484 w 494985"/>
                <a:gd name="connsiteY5" fmla="*/ 1035486 h 1104264"/>
                <a:gd name="connsiteX6" fmla="*/ 364775 w 494985"/>
                <a:gd name="connsiteY6" fmla="*/ 1036230 h 1104264"/>
                <a:gd name="connsiteX7" fmla="*/ 312387 w 494985"/>
                <a:gd name="connsiteY7" fmla="*/ 1098457 h 1104264"/>
                <a:gd name="connsiteX8" fmla="*/ 198087 w 494985"/>
                <a:gd name="connsiteY8" fmla="*/ 1100839 h 1104264"/>
                <a:gd name="connsiteX9" fmla="*/ 158041 w 494985"/>
                <a:gd name="connsiteY9" fmla="*/ 1035229 h 1104264"/>
                <a:gd name="connsiteX10" fmla="*/ 28501 w 494985"/>
                <a:gd name="connsiteY10" fmla="*/ 1035486 h 1104264"/>
                <a:gd name="connsiteX11" fmla="*/ 0 w 494985"/>
                <a:gd name="connsiteY11" fmla="*/ 1006985 h 1104264"/>
                <a:gd name="connsiteX12" fmla="*/ 0 w 494985"/>
                <a:gd name="connsiteY12" fmla="*/ 28501 h 1104264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312387 w 494985"/>
                <a:gd name="connsiteY7" fmla="*/ 1098457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198087 w 494985"/>
                <a:gd name="connsiteY7" fmla="*/ 1100839 h 1100839"/>
                <a:gd name="connsiteX8" fmla="*/ 158041 w 494985"/>
                <a:gd name="connsiteY8" fmla="*/ 1035229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289009 w 494985"/>
                <a:gd name="connsiteY7" fmla="*/ 1064051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64775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52869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40962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13832"/>
                <a:gd name="connsiteX1" fmla="*/ 28501 w 494985"/>
                <a:gd name="connsiteY1" fmla="*/ 0 h 1113832"/>
                <a:gd name="connsiteX2" fmla="*/ 466484 w 494985"/>
                <a:gd name="connsiteY2" fmla="*/ 0 h 1113832"/>
                <a:gd name="connsiteX3" fmla="*/ 494985 w 494985"/>
                <a:gd name="connsiteY3" fmla="*/ 28501 h 1113832"/>
                <a:gd name="connsiteX4" fmla="*/ 494985 w 494985"/>
                <a:gd name="connsiteY4" fmla="*/ 1006985 h 1113832"/>
                <a:gd name="connsiteX5" fmla="*/ 466484 w 494985"/>
                <a:gd name="connsiteY5" fmla="*/ 1035486 h 1113832"/>
                <a:gd name="connsiteX6" fmla="*/ 340962 w 494985"/>
                <a:gd name="connsiteY6" fmla="*/ 1036230 h 1113832"/>
                <a:gd name="connsiteX7" fmla="*/ 293772 w 494985"/>
                <a:gd name="connsiteY7" fmla="*/ 1113832 h 1113832"/>
                <a:gd name="connsiteX8" fmla="*/ 200469 w 494985"/>
                <a:gd name="connsiteY8" fmla="*/ 1108699 h 1113832"/>
                <a:gd name="connsiteX9" fmla="*/ 158041 w 494985"/>
                <a:gd name="connsiteY9" fmla="*/ 1035229 h 1113832"/>
                <a:gd name="connsiteX10" fmla="*/ 28501 w 494985"/>
                <a:gd name="connsiteY10" fmla="*/ 1035486 h 1113832"/>
                <a:gd name="connsiteX11" fmla="*/ 0 w 494985"/>
                <a:gd name="connsiteY11" fmla="*/ 1006985 h 1113832"/>
                <a:gd name="connsiteX12" fmla="*/ 0 w 494985"/>
                <a:gd name="connsiteY12" fmla="*/ 28501 h 111383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305679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4985" h="1108699">
                  <a:moveTo>
                    <a:pt x="0" y="28501"/>
                  </a:moveTo>
                  <a:cubicBezTo>
                    <a:pt x="0" y="12760"/>
                    <a:pt x="12760" y="0"/>
                    <a:pt x="28501" y="0"/>
                  </a:cubicBezTo>
                  <a:lnTo>
                    <a:pt x="466484" y="0"/>
                  </a:lnTo>
                  <a:cubicBezTo>
                    <a:pt x="482225" y="0"/>
                    <a:pt x="494985" y="12760"/>
                    <a:pt x="494985" y="28501"/>
                  </a:cubicBezTo>
                  <a:lnTo>
                    <a:pt x="494985" y="1006985"/>
                  </a:lnTo>
                  <a:cubicBezTo>
                    <a:pt x="494985" y="1022726"/>
                    <a:pt x="482225" y="1035486"/>
                    <a:pt x="466484" y="1035486"/>
                  </a:cubicBezTo>
                  <a:lnTo>
                    <a:pt x="340962" y="1036230"/>
                  </a:lnTo>
                  <a:lnTo>
                    <a:pt x="305679" y="1108591"/>
                  </a:lnTo>
                  <a:lnTo>
                    <a:pt x="186182" y="1108699"/>
                  </a:lnTo>
                  <a:lnTo>
                    <a:pt x="158041" y="1035229"/>
                  </a:lnTo>
                  <a:lnTo>
                    <a:pt x="28501" y="1035486"/>
                  </a:lnTo>
                  <a:cubicBezTo>
                    <a:pt x="12760" y="1035486"/>
                    <a:pt x="0" y="1022726"/>
                    <a:pt x="0" y="1006985"/>
                  </a:cubicBezTo>
                  <a:lnTo>
                    <a:pt x="0" y="28501"/>
                  </a:lnTo>
                  <a:close/>
                </a:path>
              </a:pathLst>
            </a:custGeom>
            <a:solidFill>
              <a:schemeClr val="tx2"/>
            </a:solidFill>
            <a:ln w="15875" cmpd="sng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t"/>
            <a:lstStyle/>
            <a:p>
              <a:pPr algn="ctr"/>
              <a:endParaRPr lang="en-US" sz="1200" kern="0" dirty="0">
                <a:solidFill>
                  <a:srgbClr val="1E1E1E">
                    <a:lumMod val="75000"/>
                    <a:lumOff val="25000"/>
                  </a:srgbClr>
                </a:solidFill>
                <a:cs typeface="Arial"/>
              </a:endParaRPr>
            </a:p>
            <a:p>
              <a:pPr algn="ctr"/>
              <a:r>
                <a:rPr lang="en-US" sz="1200" kern="0" dirty="0">
                  <a:solidFill>
                    <a:srgbClr val="1E1E1E">
                      <a:lumMod val="75000"/>
                      <a:lumOff val="25000"/>
                    </a:srgbClr>
                  </a:solidFill>
                  <a:cs typeface="Arial"/>
                </a:rPr>
                <a:t>MLlib (Machine learning)</a:t>
              </a:r>
            </a:p>
          </p:txBody>
        </p:sp>
        <p:sp>
          <p:nvSpPr>
            <p:cNvPr id="14" name="Rounded Rectangle 37"/>
            <p:cNvSpPr>
              <a:spLocks/>
            </p:cNvSpPr>
            <p:nvPr/>
          </p:nvSpPr>
          <p:spPr>
            <a:xfrm>
              <a:off x="7035433" y="2447250"/>
              <a:ext cx="437152" cy="641929"/>
            </a:xfrm>
            <a:custGeom>
              <a:avLst/>
              <a:gdLst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100841"/>
                <a:gd name="connsiteX1" fmla="*/ 28501 w 494985"/>
                <a:gd name="connsiteY1" fmla="*/ 0 h 1100841"/>
                <a:gd name="connsiteX2" fmla="*/ 466484 w 494985"/>
                <a:gd name="connsiteY2" fmla="*/ 0 h 1100841"/>
                <a:gd name="connsiteX3" fmla="*/ 494985 w 494985"/>
                <a:gd name="connsiteY3" fmla="*/ 28501 h 1100841"/>
                <a:gd name="connsiteX4" fmla="*/ 494985 w 494985"/>
                <a:gd name="connsiteY4" fmla="*/ 1006985 h 1100841"/>
                <a:gd name="connsiteX5" fmla="*/ 466484 w 494985"/>
                <a:gd name="connsiteY5" fmla="*/ 1035486 h 1100841"/>
                <a:gd name="connsiteX6" fmla="*/ 202850 w 494985"/>
                <a:gd name="connsiteY6" fmla="*/ 1100839 h 1100841"/>
                <a:gd name="connsiteX7" fmla="*/ 28501 w 494985"/>
                <a:gd name="connsiteY7" fmla="*/ 1035486 h 1100841"/>
                <a:gd name="connsiteX8" fmla="*/ 0 w 494985"/>
                <a:gd name="connsiteY8" fmla="*/ 1006985 h 1100841"/>
                <a:gd name="connsiteX9" fmla="*/ 0 w 494985"/>
                <a:gd name="connsiteY9" fmla="*/ 28501 h 1100841"/>
                <a:gd name="connsiteX0" fmla="*/ 0 w 494985"/>
                <a:gd name="connsiteY0" fmla="*/ 28501 h 1122703"/>
                <a:gd name="connsiteX1" fmla="*/ 28501 w 494985"/>
                <a:gd name="connsiteY1" fmla="*/ 0 h 1122703"/>
                <a:gd name="connsiteX2" fmla="*/ 466484 w 494985"/>
                <a:gd name="connsiteY2" fmla="*/ 0 h 1122703"/>
                <a:gd name="connsiteX3" fmla="*/ 494985 w 494985"/>
                <a:gd name="connsiteY3" fmla="*/ 28501 h 1122703"/>
                <a:gd name="connsiteX4" fmla="*/ 494985 w 494985"/>
                <a:gd name="connsiteY4" fmla="*/ 1006985 h 1122703"/>
                <a:gd name="connsiteX5" fmla="*/ 466484 w 494985"/>
                <a:gd name="connsiteY5" fmla="*/ 1035486 h 1122703"/>
                <a:gd name="connsiteX6" fmla="*/ 326675 w 494985"/>
                <a:gd name="connsiteY6" fmla="*/ 1119889 h 1122703"/>
                <a:gd name="connsiteX7" fmla="*/ 202850 w 494985"/>
                <a:gd name="connsiteY7" fmla="*/ 1100839 h 1122703"/>
                <a:gd name="connsiteX8" fmla="*/ 28501 w 494985"/>
                <a:gd name="connsiteY8" fmla="*/ 1035486 h 1122703"/>
                <a:gd name="connsiteX9" fmla="*/ 0 w 494985"/>
                <a:gd name="connsiteY9" fmla="*/ 1006985 h 1122703"/>
                <a:gd name="connsiteX10" fmla="*/ 0 w 494985"/>
                <a:gd name="connsiteY10" fmla="*/ 28501 h 1122703"/>
                <a:gd name="connsiteX0" fmla="*/ 0 w 494985"/>
                <a:gd name="connsiteY0" fmla="*/ 28501 h 1120138"/>
                <a:gd name="connsiteX1" fmla="*/ 28501 w 494985"/>
                <a:gd name="connsiteY1" fmla="*/ 0 h 1120138"/>
                <a:gd name="connsiteX2" fmla="*/ 466484 w 494985"/>
                <a:gd name="connsiteY2" fmla="*/ 0 h 1120138"/>
                <a:gd name="connsiteX3" fmla="*/ 494985 w 494985"/>
                <a:gd name="connsiteY3" fmla="*/ 28501 h 1120138"/>
                <a:gd name="connsiteX4" fmla="*/ 494985 w 494985"/>
                <a:gd name="connsiteY4" fmla="*/ 1006985 h 1120138"/>
                <a:gd name="connsiteX5" fmla="*/ 466484 w 494985"/>
                <a:gd name="connsiteY5" fmla="*/ 1035486 h 1120138"/>
                <a:gd name="connsiteX6" fmla="*/ 364775 w 494985"/>
                <a:gd name="connsiteY6" fmla="*/ 1062739 h 1120138"/>
                <a:gd name="connsiteX7" fmla="*/ 326675 w 494985"/>
                <a:gd name="connsiteY7" fmla="*/ 1119889 h 1120138"/>
                <a:gd name="connsiteX8" fmla="*/ 202850 w 494985"/>
                <a:gd name="connsiteY8" fmla="*/ 1100839 h 1120138"/>
                <a:gd name="connsiteX9" fmla="*/ 28501 w 494985"/>
                <a:gd name="connsiteY9" fmla="*/ 1035486 h 1120138"/>
                <a:gd name="connsiteX10" fmla="*/ 0 w 494985"/>
                <a:gd name="connsiteY10" fmla="*/ 1006985 h 1120138"/>
                <a:gd name="connsiteX11" fmla="*/ 0 w 494985"/>
                <a:gd name="connsiteY11" fmla="*/ 28501 h 1120138"/>
                <a:gd name="connsiteX0" fmla="*/ 0 w 494985"/>
                <a:gd name="connsiteY0" fmla="*/ 28501 h 1126828"/>
                <a:gd name="connsiteX1" fmla="*/ 28501 w 494985"/>
                <a:gd name="connsiteY1" fmla="*/ 0 h 1126828"/>
                <a:gd name="connsiteX2" fmla="*/ 466484 w 494985"/>
                <a:gd name="connsiteY2" fmla="*/ 0 h 1126828"/>
                <a:gd name="connsiteX3" fmla="*/ 494985 w 494985"/>
                <a:gd name="connsiteY3" fmla="*/ 28501 h 1126828"/>
                <a:gd name="connsiteX4" fmla="*/ 494985 w 494985"/>
                <a:gd name="connsiteY4" fmla="*/ 1006985 h 1126828"/>
                <a:gd name="connsiteX5" fmla="*/ 466484 w 494985"/>
                <a:gd name="connsiteY5" fmla="*/ 1035486 h 1126828"/>
                <a:gd name="connsiteX6" fmla="*/ 364775 w 494985"/>
                <a:gd name="connsiteY6" fmla="*/ 1062739 h 1126828"/>
                <a:gd name="connsiteX7" fmla="*/ 326675 w 494985"/>
                <a:gd name="connsiteY7" fmla="*/ 1119889 h 1126828"/>
                <a:gd name="connsiteX8" fmla="*/ 212375 w 494985"/>
                <a:gd name="connsiteY8" fmla="*/ 1124651 h 1126828"/>
                <a:gd name="connsiteX9" fmla="*/ 28501 w 494985"/>
                <a:gd name="connsiteY9" fmla="*/ 1035486 h 1126828"/>
                <a:gd name="connsiteX10" fmla="*/ 0 w 494985"/>
                <a:gd name="connsiteY10" fmla="*/ 1006985 h 1126828"/>
                <a:gd name="connsiteX11" fmla="*/ 0 w 494985"/>
                <a:gd name="connsiteY11" fmla="*/ 28501 h 1126828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19930"/>
                <a:gd name="connsiteX1" fmla="*/ 28501 w 494985"/>
                <a:gd name="connsiteY1" fmla="*/ 0 h 1119930"/>
                <a:gd name="connsiteX2" fmla="*/ 466484 w 494985"/>
                <a:gd name="connsiteY2" fmla="*/ 0 h 1119930"/>
                <a:gd name="connsiteX3" fmla="*/ 494985 w 494985"/>
                <a:gd name="connsiteY3" fmla="*/ 28501 h 1119930"/>
                <a:gd name="connsiteX4" fmla="*/ 494985 w 494985"/>
                <a:gd name="connsiteY4" fmla="*/ 1006985 h 1119930"/>
                <a:gd name="connsiteX5" fmla="*/ 466484 w 494985"/>
                <a:gd name="connsiteY5" fmla="*/ 1035486 h 1119930"/>
                <a:gd name="connsiteX6" fmla="*/ 364775 w 494985"/>
                <a:gd name="connsiteY6" fmla="*/ 1062739 h 1119930"/>
                <a:gd name="connsiteX7" fmla="*/ 326675 w 494985"/>
                <a:gd name="connsiteY7" fmla="*/ 1119889 h 1119930"/>
                <a:gd name="connsiteX8" fmla="*/ 150463 w 494985"/>
                <a:gd name="connsiteY8" fmla="*/ 1053215 h 1119930"/>
                <a:gd name="connsiteX9" fmla="*/ 28501 w 494985"/>
                <a:gd name="connsiteY9" fmla="*/ 1035486 h 1119930"/>
                <a:gd name="connsiteX10" fmla="*/ 0 w 494985"/>
                <a:gd name="connsiteY10" fmla="*/ 1006985 h 1119930"/>
                <a:gd name="connsiteX11" fmla="*/ 0 w 494985"/>
                <a:gd name="connsiteY11" fmla="*/ 28501 h 1119930"/>
                <a:gd name="connsiteX0" fmla="*/ 0 w 494985"/>
                <a:gd name="connsiteY0" fmla="*/ 28501 h 1120193"/>
                <a:gd name="connsiteX1" fmla="*/ 28501 w 494985"/>
                <a:gd name="connsiteY1" fmla="*/ 0 h 1120193"/>
                <a:gd name="connsiteX2" fmla="*/ 466484 w 494985"/>
                <a:gd name="connsiteY2" fmla="*/ 0 h 1120193"/>
                <a:gd name="connsiteX3" fmla="*/ 494985 w 494985"/>
                <a:gd name="connsiteY3" fmla="*/ 28501 h 1120193"/>
                <a:gd name="connsiteX4" fmla="*/ 494985 w 494985"/>
                <a:gd name="connsiteY4" fmla="*/ 1006985 h 1120193"/>
                <a:gd name="connsiteX5" fmla="*/ 466484 w 494985"/>
                <a:gd name="connsiteY5" fmla="*/ 1035486 h 1120193"/>
                <a:gd name="connsiteX6" fmla="*/ 364775 w 494985"/>
                <a:gd name="connsiteY6" fmla="*/ 1062739 h 1120193"/>
                <a:gd name="connsiteX7" fmla="*/ 326675 w 494985"/>
                <a:gd name="connsiteY7" fmla="*/ 1119889 h 1120193"/>
                <a:gd name="connsiteX8" fmla="*/ 28501 w 494985"/>
                <a:gd name="connsiteY8" fmla="*/ 1035486 h 1120193"/>
                <a:gd name="connsiteX9" fmla="*/ 0 w 494985"/>
                <a:gd name="connsiteY9" fmla="*/ 1006985 h 1120193"/>
                <a:gd name="connsiteX10" fmla="*/ 0 w 494985"/>
                <a:gd name="connsiteY10" fmla="*/ 28501 h 1120193"/>
                <a:gd name="connsiteX0" fmla="*/ 0 w 494985"/>
                <a:gd name="connsiteY0" fmla="*/ 28501 h 1062739"/>
                <a:gd name="connsiteX1" fmla="*/ 28501 w 494985"/>
                <a:gd name="connsiteY1" fmla="*/ 0 h 1062739"/>
                <a:gd name="connsiteX2" fmla="*/ 466484 w 494985"/>
                <a:gd name="connsiteY2" fmla="*/ 0 h 1062739"/>
                <a:gd name="connsiteX3" fmla="*/ 494985 w 494985"/>
                <a:gd name="connsiteY3" fmla="*/ 28501 h 1062739"/>
                <a:gd name="connsiteX4" fmla="*/ 494985 w 494985"/>
                <a:gd name="connsiteY4" fmla="*/ 1006985 h 1062739"/>
                <a:gd name="connsiteX5" fmla="*/ 466484 w 494985"/>
                <a:gd name="connsiteY5" fmla="*/ 1035486 h 1062739"/>
                <a:gd name="connsiteX6" fmla="*/ 364775 w 494985"/>
                <a:gd name="connsiteY6" fmla="*/ 1062739 h 1062739"/>
                <a:gd name="connsiteX7" fmla="*/ 28501 w 494985"/>
                <a:gd name="connsiteY7" fmla="*/ 1035486 h 1062739"/>
                <a:gd name="connsiteX8" fmla="*/ 0 w 494985"/>
                <a:gd name="connsiteY8" fmla="*/ 1006985 h 1062739"/>
                <a:gd name="connsiteX9" fmla="*/ 0 w 494985"/>
                <a:gd name="connsiteY9" fmla="*/ 28501 h 1062739"/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038340"/>
                <a:gd name="connsiteX1" fmla="*/ 28501 w 494985"/>
                <a:gd name="connsiteY1" fmla="*/ 0 h 1038340"/>
                <a:gd name="connsiteX2" fmla="*/ 466484 w 494985"/>
                <a:gd name="connsiteY2" fmla="*/ 0 h 1038340"/>
                <a:gd name="connsiteX3" fmla="*/ 494985 w 494985"/>
                <a:gd name="connsiteY3" fmla="*/ 28501 h 1038340"/>
                <a:gd name="connsiteX4" fmla="*/ 494985 w 494985"/>
                <a:gd name="connsiteY4" fmla="*/ 1006985 h 1038340"/>
                <a:gd name="connsiteX5" fmla="*/ 466484 w 494985"/>
                <a:gd name="connsiteY5" fmla="*/ 1035486 h 1038340"/>
                <a:gd name="connsiteX6" fmla="*/ 153637 w 494985"/>
                <a:gd name="connsiteY6" fmla="*/ 1037339 h 1038340"/>
                <a:gd name="connsiteX7" fmla="*/ 28501 w 494985"/>
                <a:gd name="connsiteY7" fmla="*/ 1035486 h 1038340"/>
                <a:gd name="connsiteX8" fmla="*/ 0 w 494985"/>
                <a:gd name="connsiteY8" fmla="*/ 1006985 h 1038340"/>
                <a:gd name="connsiteX9" fmla="*/ 0 w 494985"/>
                <a:gd name="connsiteY9" fmla="*/ 28501 h 1038340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274287 w 494985"/>
                <a:gd name="connsiteY6" fmla="*/ 1037339 h 1038241"/>
                <a:gd name="connsiteX7" fmla="*/ 153637 w 494985"/>
                <a:gd name="connsiteY7" fmla="*/ 1037339 h 1038241"/>
                <a:gd name="connsiteX8" fmla="*/ 28501 w 494985"/>
                <a:gd name="connsiteY8" fmla="*/ 1035486 h 1038241"/>
                <a:gd name="connsiteX9" fmla="*/ 0 w 494985"/>
                <a:gd name="connsiteY9" fmla="*/ 1006985 h 1038241"/>
                <a:gd name="connsiteX10" fmla="*/ 0 w 494985"/>
                <a:gd name="connsiteY10" fmla="*/ 28501 h 1038241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369537 w 494985"/>
                <a:gd name="connsiteY6" fmla="*/ 1030990 h 1038241"/>
                <a:gd name="connsiteX7" fmla="*/ 274287 w 494985"/>
                <a:gd name="connsiteY7" fmla="*/ 1037339 h 1038241"/>
                <a:gd name="connsiteX8" fmla="*/ 153637 w 494985"/>
                <a:gd name="connsiteY8" fmla="*/ 1037339 h 1038241"/>
                <a:gd name="connsiteX9" fmla="*/ 28501 w 494985"/>
                <a:gd name="connsiteY9" fmla="*/ 1035486 h 1038241"/>
                <a:gd name="connsiteX10" fmla="*/ 0 w 494985"/>
                <a:gd name="connsiteY10" fmla="*/ 1006985 h 1038241"/>
                <a:gd name="connsiteX11" fmla="*/ 0 w 494985"/>
                <a:gd name="connsiteY11" fmla="*/ 28501 h 1038241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0373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1008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7605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0461 w 494985"/>
                <a:gd name="connsiteY8" fmla="*/ 1040514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57"/>
                <a:gd name="connsiteX1" fmla="*/ 28501 w 494985"/>
                <a:gd name="connsiteY1" fmla="*/ 0 h 1100857"/>
                <a:gd name="connsiteX2" fmla="*/ 466484 w 494985"/>
                <a:gd name="connsiteY2" fmla="*/ 0 h 1100857"/>
                <a:gd name="connsiteX3" fmla="*/ 494985 w 494985"/>
                <a:gd name="connsiteY3" fmla="*/ 28501 h 1100857"/>
                <a:gd name="connsiteX4" fmla="*/ 494985 w 494985"/>
                <a:gd name="connsiteY4" fmla="*/ 1006985 h 1100857"/>
                <a:gd name="connsiteX5" fmla="*/ 466484 w 494985"/>
                <a:gd name="connsiteY5" fmla="*/ 1035486 h 1100857"/>
                <a:gd name="connsiteX6" fmla="*/ 369537 w 494985"/>
                <a:gd name="connsiteY6" fmla="*/ 1030990 h 1100857"/>
                <a:gd name="connsiteX7" fmla="*/ 198087 w 494985"/>
                <a:gd name="connsiteY7" fmla="*/ 1100839 h 1100857"/>
                <a:gd name="connsiteX8" fmla="*/ 148080 w 494985"/>
                <a:gd name="connsiteY8" fmla="*/ 1033370 h 1100857"/>
                <a:gd name="connsiteX9" fmla="*/ 28501 w 494985"/>
                <a:gd name="connsiteY9" fmla="*/ 1035486 h 1100857"/>
                <a:gd name="connsiteX10" fmla="*/ 0 w 494985"/>
                <a:gd name="connsiteY10" fmla="*/ 1006985 h 1100857"/>
                <a:gd name="connsiteX11" fmla="*/ 0 w 494985"/>
                <a:gd name="connsiteY11" fmla="*/ 28501 h 1100857"/>
                <a:gd name="connsiteX0" fmla="*/ 0 w 494985"/>
                <a:gd name="connsiteY0" fmla="*/ 28501 h 1101187"/>
                <a:gd name="connsiteX1" fmla="*/ 28501 w 494985"/>
                <a:gd name="connsiteY1" fmla="*/ 0 h 1101187"/>
                <a:gd name="connsiteX2" fmla="*/ 466484 w 494985"/>
                <a:gd name="connsiteY2" fmla="*/ 0 h 1101187"/>
                <a:gd name="connsiteX3" fmla="*/ 494985 w 494985"/>
                <a:gd name="connsiteY3" fmla="*/ 28501 h 1101187"/>
                <a:gd name="connsiteX4" fmla="*/ 494985 w 494985"/>
                <a:gd name="connsiteY4" fmla="*/ 1006985 h 1101187"/>
                <a:gd name="connsiteX5" fmla="*/ 466484 w 494985"/>
                <a:gd name="connsiteY5" fmla="*/ 1035486 h 1101187"/>
                <a:gd name="connsiteX6" fmla="*/ 369537 w 494985"/>
                <a:gd name="connsiteY6" fmla="*/ 1030990 h 1101187"/>
                <a:gd name="connsiteX7" fmla="*/ 198087 w 494985"/>
                <a:gd name="connsiteY7" fmla="*/ 1100839 h 1101187"/>
                <a:gd name="connsiteX8" fmla="*/ 148080 w 494985"/>
                <a:gd name="connsiteY8" fmla="*/ 1033370 h 1101187"/>
                <a:gd name="connsiteX9" fmla="*/ 28501 w 494985"/>
                <a:gd name="connsiteY9" fmla="*/ 1035486 h 1101187"/>
                <a:gd name="connsiteX10" fmla="*/ 0 w 494985"/>
                <a:gd name="connsiteY10" fmla="*/ 1006985 h 1101187"/>
                <a:gd name="connsiteX11" fmla="*/ 0 w 494985"/>
                <a:gd name="connsiteY11" fmla="*/ 28501 h 1101187"/>
                <a:gd name="connsiteX0" fmla="*/ 0 w 494985"/>
                <a:gd name="connsiteY0" fmla="*/ 28501 h 1101096"/>
                <a:gd name="connsiteX1" fmla="*/ 28501 w 494985"/>
                <a:gd name="connsiteY1" fmla="*/ 0 h 1101096"/>
                <a:gd name="connsiteX2" fmla="*/ 466484 w 494985"/>
                <a:gd name="connsiteY2" fmla="*/ 0 h 1101096"/>
                <a:gd name="connsiteX3" fmla="*/ 494985 w 494985"/>
                <a:gd name="connsiteY3" fmla="*/ 28501 h 1101096"/>
                <a:gd name="connsiteX4" fmla="*/ 494985 w 494985"/>
                <a:gd name="connsiteY4" fmla="*/ 1006985 h 1101096"/>
                <a:gd name="connsiteX5" fmla="*/ 466484 w 494985"/>
                <a:gd name="connsiteY5" fmla="*/ 1035486 h 1101096"/>
                <a:gd name="connsiteX6" fmla="*/ 369537 w 494985"/>
                <a:gd name="connsiteY6" fmla="*/ 1030990 h 1101096"/>
                <a:gd name="connsiteX7" fmla="*/ 290956 w 494985"/>
                <a:gd name="connsiteY7" fmla="*/ 1055596 h 1101096"/>
                <a:gd name="connsiteX8" fmla="*/ 198087 w 494985"/>
                <a:gd name="connsiteY8" fmla="*/ 1100839 h 1101096"/>
                <a:gd name="connsiteX9" fmla="*/ 148080 w 494985"/>
                <a:gd name="connsiteY9" fmla="*/ 1033370 h 1101096"/>
                <a:gd name="connsiteX10" fmla="*/ 28501 w 494985"/>
                <a:gd name="connsiteY10" fmla="*/ 1035486 h 1101096"/>
                <a:gd name="connsiteX11" fmla="*/ 0 w 494985"/>
                <a:gd name="connsiteY11" fmla="*/ 1006985 h 1101096"/>
                <a:gd name="connsiteX12" fmla="*/ 0 w 494985"/>
                <a:gd name="connsiteY12" fmla="*/ 28501 h 1101096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6321"/>
                <a:gd name="connsiteX1" fmla="*/ 28501 w 494985"/>
                <a:gd name="connsiteY1" fmla="*/ 0 h 1106321"/>
                <a:gd name="connsiteX2" fmla="*/ 466484 w 494985"/>
                <a:gd name="connsiteY2" fmla="*/ 0 h 1106321"/>
                <a:gd name="connsiteX3" fmla="*/ 494985 w 494985"/>
                <a:gd name="connsiteY3" fmla="*/ 28501 h 1106321"/>
                <a:gd name="connsiteX4" fmla="*/ 494985 w 494985"/>
                <a:gd name="connsiteY4" fmla="*/ 1006985 h 1106321"/>
                <a:gd name="connsiteX5" fmla="*/ 466484 w 494985"/>
                <a:gd name="connsiteY5" fmla="*/ 1035486 h 1106321"/>
                <a:gd name="connsiteX6" fmla="*/ 371918 w 494985"/>
                <a:gd name="connsiteY6" fmla="*/ 1041471 h 1106321"/>
                <a:gd name="connsiteX7" fmla="*/ 305243 w 494985"/>
                <a:gd name="connsiteY7" fmla="*/ 1106317 h 1106321"/>
                <a:gd name="connsiteX8" fmla="*/ 198087 w 494985"/>
                <a:gd name="connsiteY8" fmla="*/ 1100839 h 1106321"/>
                <a:gd name="connsiteX9" fmla="*/ 150462 w 494985"/>
                <a:gd name="connsiteY9" fmla="*/ 1038611 h 1106321"/>
                <a:gd name="connsiteX10" fmla="*/ 28501 w 494985"/>
                <a:gd name="connsiteY10" fmla="*/ 1035486 h 1106321"/>
                <a:gd name="connsiteX11" fmla="*/ 0 w 494985"/>
                <a:gd name="connsiteY11" fmla="*/ 1006985 h 1106321"/>
                <a:gd name="connsiteX12" fmla="*/ 0 w 494985"/>
                <a:gd name="connsiteY12" fmla="*/ 28501 h 1106321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0462 w 494985"/>
                <a:gd name="connsiteY9" fmla="*/ 103861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79037 w 494985"/>
                <a:gd name="connsiteY9" fmla="*/ 10359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153278 w 494985"/>
                <a:gd name="connsiteY10" fmla="*/ 1037850 h 1102488"/>
                <a:gd name="connsiteX11" fmla="*/ 28501 w 494985"/>
                <a:gd name="connsiteY11" fmla="*/ 1035486 h 1102488"/>
                <a:gd name="connsiteX12" fmla="*/ 0 w 494985"/>
                <a:gd name="connsiteY12" fmla="*/ 1006985 h 1102488"/>
                <a:gd name="connsiteX13" fmla="*/ 0 w 494985"/>
                <a:gd name="connsiteY13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3278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3654"/>
                <a:gd name="connsiteX1" fmla="*/ 28501 w 494985"/>
                <a:gd name="connsiteY1" fmla="*/ 0 h 1103654"/>
                <a:gd name="connsiteX2" fmla="*/ 466484 w 494985"/>
                <a:gd name="connsiteY2" fmla="*/ 0 h 1103654"/>
                <a:gd name="connsiteX3" fmla="*/ 494985 w 494985"/>
                <a:gd name="connsiteY3" fmla="*/ 28501 h 1103654"/>
                <a:gd name="connsiteX4" fmla="*/ 494985 w 494985"/>
                <a:gd name="connsiteY4" fmla="*/ 1006985 h 1103654"/>
                <a:gd name="connsiteX5" fmla="*/ 466484 w 494985"/>
                <a:gd name="connsiteY5" fmla="*/ 1035486 h 1103654"/>
                <a:gd name="connsiteX6" fmla="*/ 371918 w 494985"/>
                <a:gd name="connsiteY6" fmla="*/ 1041471 h 1103654"/>
                <a:gd name="connsiteX7" fmla="*/ 307624 w 494985"/>
                <a:gd name="connsiteY7" fmla="*/ 1101077 h 1103654"/>
                <a:gd name="connsiteX8" fmla="*/ 198087 w 494985"/>
                <a:gd name="connsiteY8" fmla="*/ 1100839 h 1103654"/>
                <a:gd name="connsiteX9" fmla="*/ 136609 w 494985"/>
                <a:gd name="connsiteY9" fmla="*/ 1037850 h 1103654"/>
                <a:gd name="connsiteX10" fmla="*/ 28501 w 494985"/>
                <a:gd name="connsiteY10" fmla="*/ 1035486 h 1103654"/>
                <a:gd name="connsiteX11" fmla="*/ 0 w 494985"/>
                <a:gd name="connsiteY11" fmla="*/ 1006985 h 1103654"/>
                <a:gd name="connsiteX12" fmla="*/ 0 w 494985"/>
                <a:gd name="connsiteY12" fmla="*/ 28501 h 1103654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6240"/>
                <a:gd name="connsiteX1" fmla="*/ 28501 w 494985"/>
                <a:gd name="connsiteY1" fmla="*/ 0 h 1106240"/>
                <a:gd name="connsiteX2" fmla="*/ 466484 w 494985"/>
                <a:gd name="connsiteY2" fmla="*/ 0 h 1106240"/>
                <a:gd name="connsiteX3" fmla="*/ 494985 w 494985"/>
                <a:gd name="connsiteY3" fmla="*/ 28501 h 1106240"/>
                <a:gd name="connsiteX4" fmla="*/ 494985 w 494985"/>
                <a:gd name="connsiteY4" fmla="*/ 1006985 h 1106240"/>
                <a:gd name="connsiteX5" fmla="*/ 466484 w 494985"/>
                <a:gd name="connsiteY5" fmla="*/ 1035486 h 1106240"/>
                <a:gd name="connsiteX6" fmla="*/ 369537 w 494985"/>
                <a:gd name="connsiteY6" fmla="*/ 1033611 h 1106240"/>
                <a:gd name="connsiteX7" fmla="*/ 307624 w 494985"/>
                <a:gd name="connsiteY7" fmla="*/ 1101077 h 1106240"/>
                <a:gd name="connsiteX8" fmla="*/ 198087 w 494985"/>
                <a:gd name="connsiteY8" fmla="*/ 1100839 h 1106240"/>
                <a:gd name="connsiteX9" fmla="*/ 158041 w 494985"/>
                <a:gd name="connsiteY9" fmla="*/ 1035229 h 1106240"/>
                <a:gd name="connsiteX10" fmla="*/ 28501 w 494985"/>
                <a:gd name="connsiteY10" fmla="*/ 1035486 h 1106240"/>
                <a:gd name="connsiteX11" fmla="*/ 0 w 494985"/>
                <a:gd name="connsiteY11" fmla="*/ 1006985 h 1106240"/>
                <a:gd name="connsiteX12" fmla="*/ 0 w 494985"/>
                <a:gd name="connsiteY12" fmla="*/ 28501 h 1106240"/>
                <a:gd name="connsiteX0" fmla="*/ 0 w 494985"/>
                <a:gd name="connsiteY0" fmla="*/ 28501 h 1105659"/>
                <a:gd name="connsiteX1" fmla="*/ 28501 w 494985"/>
                <a:gd name="connsiteY1" fmla="*/ 0 h 1105659"/>
                <a:gd name="connsiteX2" fmla="*/ 466484 w 494985"/>
                <a:gd name="connsiteY2" fmla="*/ 0 h 1105659"/>
                <a:gd name="connsiteX3" fmla="*/ 494985 w 494985"/>
                <a:gd name="connsiteY3" fmla="*/ 28501 h 1105659"/>
                <a:gd name="connsiteX4" fmla="*/ 494985 w 494985"/>
                <a:gd name="connsiteY4" fmla="*/ 1006985 h 1105659"/>
                <a:gd name="connsiteX5" fmla="*/ 466484 w 494985"/>
                <a:gd name="connsiteY5" fmla="*/ 1035486 h 1105659"/>
                <a:gd name="connsiteX6" fmla="*/ 371918 w 494985"/>
                <a:gd name="connsiteY6" fmla="*/ 1041470 h 1105659"/>
                <a:gd name="connsiteX7" fmla="*/ 307624 w 494985"/>
                <a:gd name="connsiteY7" fmla="*/ 1101077 h 1105659"/>
                <a:gd name="connsiteX8" fmla="*/ 198087 w 494985"/>
                <a:gd name="connsiteY8" fmla="*/ 1100839 h 1105659"/>
                <a:gd name="connsiteX9" fmla="*/ 158041 w 494985"/>
                <a:gd name="connsiteY9" fmla="*/ 1035229 h 1105659"/>
                <a:gd name="connsiteX10" fmla="*/ 28501 w 494985"/>
                <a:gd name="connsiteY10" fmla="*/ 1035486 h 1105659"/>
                <a:gd name="connsiteX11" fmla="*/ 0 w 494985"/>
                <a:gd name="connsiteY11" fmla="*/ 1006985 h 1105659"/>
                <a:gd name="connsiteX12" fmla="*/ 0 w 494985"/>
                <a:gd name="connsiteY12" fmla="*/ 28501 h 1105659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4264"/>
                <a:gd name="connsiteX1" fmla="*/ 28501 w 494985"/>
                <a:gd name="connsiteY1" fmla="*/ 0 h 1104264"/>
                <a:gd name="connsiteX2" fmla="*/ 466484 w 494985"/>
                <a:gd name="connsiteY2" fmla="*/ 0 h 1104264"/>
                <a:gd name="connsiteX3" fmla="*/ 494985 w 494985"/>
                <a:gd name="connsiteY3" fmla="*/ 28501 h 1104264"/>
                <a:gd name="connsiteX4" fmla="*/ 494985 w 494985"/>
                <a:gd name="connsiteY4" fmla="*/ 1006985 h 1104264"/>
                <a:gd name="connsiteX5" fmla="*/ 466484 w 494985"/>
                <a:gd name="connsiteY5" fmla="*/ 1035486 h 1104264"/>
                <a:gd name="connsiteX6" fmla="*/ 364775 w 494985"/>
                <a:gd name="connsiteY6" fmla="*/ 1036230 h 1104264"/>
                <a:gd name="connsiteX7" fmla="*/ 312387 w 494985"/>
                <a:gd name="connsiteY7" fmla="*/ 1098457 h 1104264"/>
                <a:gd name="connsiteX8" fmla="*/ 198087 w 494985"/>
                <a:gd name="connsiteY8" fmla="*/ 1100839 h 1104264"/>
                <a:gd name="connsiteX9" fmla="*/ 158041 w 494985"/>
                <a:gd name="connsiteY9" fmla="*/ 1035229 h 1104264"/>
                <a:gd name="connsiteX10" fmla="*/ 28501 w 494985"/>
                <a:gd name="connsiteY10" fmla="*/ 1035486 h 1104264"/>
                <a:gd name="connsiteX11" fmla="*/ 0 w 494985"/>
                <a:gd name="connsiteY11" fmla="*/ 1006985 h 1104264"/>
                <a:gd name="connsiteX12" fmla="*/ 0 w 494985"/>
                <a:gd name="connsiteY12" fmla="*/ 28501 h 1104264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312387 w 494985"/>
                <a:gd name="connsiteY7" fmla="*/ 1098457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198087 w 494985"/>
                <a:gd name="connsiteY7" fmla="*/ 1100839 h 1100839"/>
                <a:gd name="connsiteX8" fmla="*/ 158041 w 494985"/>
                <a:gd name="connsiteY8" fmla="*/ 1035229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289009 w 494985"/>
                <a:gd name="connsiteY7" fmla="*/ 1064051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64775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52869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40962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13832"/>
                <a:gd name="connsiteX1" fmla="*/ 28501 w 494985"/>
                <a:gd name="connsiteY1" fmla="*/ 0 h 1113832"/>
                <a:gd name="connsiteX2" fmla="*/ 466484 w 494985"/>
                <a:gd name="connsiteY2" fmla="*/ 0 h 1113832"/>
                <a:gd name="connsiteX3" fmla="*/ 494985 w 494985"/>
                <a:gd name="connsiteY3" fmla="*/ 28501 h 1113832"/>
                <a:gd name="connsiteX4" fmla="*/ 494985 w 494985"/>
                <a:gd name="connsiteY4" fmla="*/ 1006985 h 1113832"/>
                <a:gd name="connsiteX5" fmla="*/ 466484 w 494985"/>
                <a:gd name="connsiteY5" fmla="*/ 1035486 h 1113832"/>
                <a:gd name="connsiteX6" fmla="*/ 340962 w 494985"/>
                <a:gd name="connsiteY6" fmla="*/ 1036230 h 1113832"/>
                <a:gd name="connsiteX7" fmla="*/ 293772 w 494985"/>
                <a:gd name="connsiteY7" fmla="*/ 1113832 h 1113832"/>
                <a:gd name="connsiteX8" fmla="*/ 200469 w 494985"/>
                <a:gd name="connsiteY8" fmla="*/ 1108699 h 1113832"/>
                <a:gd name="connsiteX9" fmla="*/ 158041 w 494985"/>
                <a:gd name="connsiteY9" fmla="*/ 1035229 h 1113832"/>
                <a:gd name="connsiteX10" fmla="*/ 28501 w 494985"/>
                <a:gd name="connsiteY10" fmla="*/ 1035486 h 1113832"/>
                <a:gd name="connsiteX11" fmla="*/ 0 w 494985"/>
                <a:gd name="connsiteY11" fmla="*/ 1006985 h 1113832"/>
                <a:gd name="connsiteX12" fmla="*/ 0 w 494985"/>
                <a:gd name="connsiteY12" fmla="*/ 28501 h 111383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305679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4985" h="1108699">
                  <a:moveTo>
                    <a:pt x="0" y="28501"/>
                  </a:moveTo>
                  <a:cubicBezTo>
                    <a:pt x="0" y="12760"/>
                    <a:pt x="12760" y="0"/>
                    <a:pt x="28501" y="0"/>
                  </a:cubicBezTo>
                  <a:lnTo>
                    <a:pt x="466484" y="0"/>
                  </a:lnTo>
                  <a:cubicBezTo>
                    <a:pt x="482225" y="0"/>
                    <a:pt x="494985" y="12760"/>
                    <a:pt x="494985" y="28501"/>
                  </a:cubicBezTo>
                  <a:lnTo>
                    <a:pt x="494985" y="1006985"/>
                  </a:lnTo>
                  <a:cubicBezTo>
                    <a:pt x="494985" y="1022726"/>
                    <a:pt x="482225" y="1035486"/>
                    <a:pt x="466484" y="1035486"/>
                  </a:cubicBezTo>
                  <a:lnTo>
                    <a:pt x="340962" y="1036230"/>
                  </a:lnTo>
                  <a:lnTo>
                    <a:pt x="305679" y="1108591"/>
                  </a:lnTo>
                  <a:lnTo>
                    <a:pt x="186182" y="1108699"/>
                  </a:lnTo>
                  <a:lnTo>
                    <a:pt x="158041" y="1035229"/>
                  </a:lnTo>
                  <a:lnTo>
                    <a:pt x="28501" y="1035486"/>
                  </a:lnTo>
                  <a:cubicBezTo>
                    <a:pt x="12760" y="1035486"/>
                    <a:pt x="0" y="1022726"/>
                    <a:pt x="0" y="1006985"/>
                  </a:cubicBezTo>
                  <a:lnTo>
                    <a:pt x="0" y="28501"/>
                  </a:lnTo>
                  <a:close/>
                </a:path>
              </a:pathLst>
            </a:custGeom>
            <a:solidFill>
              <a:schemeClr val="tx2"/>
            </a:solidFill>
            <a:ln w="15875" cmpd="sng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t"/>
            <a:lstStyle/>
            <a:p>
              <a:pPr algn="ctr"/>
              <a:endParaRPr lang="en-US" sz="1200" kern="0" dirty="0">
                <a:solidFill>
                  <a:srgbClr val="1E1E1E">
                    <a:lumMod val="75000"/>
                    <a:lumOff val="25000"/>
                  </a:srgbClr>
                </a:solidFill>
                <a:cs typeface="Arial"/>
              </a:endParaRPr>
            </a:p>
            <a:p>
              <a:pPr algn="ctr"/>
              <a:r>
                <a:rPr lang="en-US" sz="1200" kern="0" dirty="0">
                  <a:solidFill>
                    <a:srgbClr val="1E1E1E">
                      <a:lumMod val="75000"/>
                      <a:lumOff val="25000"/>
                    </a:srgbClr>
                  </a:solidFill>
                  <a:cs typeface="Arial"/>
                </a:rPr>
                <a:t>Spark </a:t>
              </a:r>
            </a:p>
            <a:p>
              <a:pPr algn="ctr"/>
              <a:r>
                <a:rPr lang="en-US" sz="1200" kern="0" dirty="0">
                  <a:solidFill>
                    <a:srgbClr val="1E1E1E">
                      <a:lumMod val="75000"/>
                      <a:lumOff val="25000"/>
                    </a:srgbClr>
                  </a:solidFill>
                  <a:cs typeface="Arial"/>
                </a:rPr>
                <a:t>SQL*</a:t>
              </a:r>
              <a:endParaRPr lang="en-US" sz="1200" kern="0" baseline="-25000" dirty="0">
                <a:solidFill>
                  <a:srgbClr val="1E1E1E">
                    <a:lumMod val="75000"/>
                    <a:lumOff val="25000"/>
                  </a:srgbClr>
                </a:solidFill>
                <a:cs typeface="Arial"/>
              </a:endParaRPr>
            </a:p>
          </p:txBody>
        </p:sp>
        <p:sp>
          <p:nvSpPr>
            <p:cNvPr id="15" name="Rounded Rectangle 37"/>
            <p:cNvSpPr>
              <a:spLocks/>
            </p:cNvSpPr>
            <p:nvPr/>
          </p:nvSpPr>
          <p:spPr>
            <a:xfrm>
              <a:off x="7488857" y="2447250"/>
              <a:ext cx="437152" cy="641929"/>
            </a:xfrm>
            <a:custGeom>
              <a:avLst/>
              <a:gdLst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100841"/>
                <a:gd name="connsiteX1" fmla="*/ 28501 w 494985"/>
                <a:gd name="connsiteY1" fmla="*/ 0 h 1100841"/>
                <a:gd name="connsiteX2" fmla="*/ 466484 w 494985"/>
                <a:gd name="connsiteY2" fmla="*/ 0 h 1100841"/>
                <a:gd name="connsiteX3" fmla="*/ 494985 w 494985"/>
                <a:gd name="connsiteY3" fmla="*/ 28501 h 1100841"/>
                <a:gd name="connsiteX4" fmla="*/ 494985 w 494985"/>
                <a:gd name="connsiteY4" fmla="*/ 1006985 h 1100841"/>
                <a:gd name="connsiteX5" fmla="*/ 466484 w 494985"/>
                <a:gd name="connsiteY5" fmla="*/ 1035486 h 1100841"/>
                <a:gd name="connsiteX6" fmla="*/ 202850 w 494985"/>
                <a:gd name="connsiteY6" fmla="*/ 1100839 h 1100841"/>
                <a:gd name="connsiteX7" fmla="*/ 28501 w 494985"/>
                <a:gd name="connsiteY7" fmla="*/ 1035486 h 1100841"/>
                <a:gd name="connsiteX8" fmla="*/ 0 w 494985"/>
                <a:gd name="connsiteY8" fmla="*/ 1006985 h 1100841"/>
                <a:gd name="connsiteX9" fmla="*/ 0 w 494985"/>
                <a:gd name="connsiteY9" fmla="*/ 28501 h 1100841"/>
                <a:gd name="connsiteX0" fmla="*/ 0 w 494985"/>
                <a:gd name="connsiteY0" fmla="*/ 28501 h 1122703"/>
                <a:gd name="connsiteX1" fmla="*/ 28501 w 494985"/>
                <a:gd name="connsiteY1" fmla="*/ 0 h 1122703"/>
                <a:gd name="connsiteX2" fmla="*/ 466484 w 494985"/>
                <a:gd name="connsiteY2" fmla="*/ 0 h 1122703"/>
                <a:gd name="connsiteX3" fmla="*/ 494985 w 494985"/>
                <a:gd name="connsiteY3" fmla="*/ 28501 h 1122703"/>
                <a:gd name="connsiteX4" fmla="*/ 494985 w 494985"/>
                <a:gd name="connsiteY4" fmla="*/ 1006985 h 1122703"/>
                <a:gd name="connsiteX5" fmla="*/ 466484 w 494985"/>
                <a:gd name="connsiteY5" fmla="*/ 1035486 h 1122703"/>
                <a:gd name="connsiteX6" fmla="*/ 326675 w 494985"/>
                <a:gd name="connsiteY6" fmla="*/ 1119889 h 1122703"/>
                <a:gd name="connsiteX7" fmla="*/ 202850 w 494985"/>
                <a:gd name="connsiteY7" fmla="*/ 1100839 h 1122703"/>
                <a:gd name="connsiteX8" fmla="*/ 28501 w 494985"/>
                <a:gd name="connsiteY8" fmla="*/ 1035486 h 1122703"/>
                <a:gd name="connsiteX9" fmla="*/ 0 w 494985"/>
                <a:gd name="connsiteY9" fmla="*/ 1006985 h 1122703"/>
                <a:gd name="connsiteX10" fmla="*/ 0 w 494985"/>
                <a:gd name="connsiteY10" fmla="*/ 28501 h 1122703"/>
                <a:gd name="connsiteX0" fmla="*/ 0 w 494985"/>
                <a:gd name="connsiteY0" fmla="*/ 28501 h 1120138"/>
                <a:gd name="connsiteX1" fmla="*/ 28501 w 494985"/>
                <a:gd name="connsiteY1" fmla="*/ 0 h 1120138"/>
                <a:gd name="connsiteX2" fmla="*/ 466484 w 494985"/>
                <a:gd name="connsiteY2" fmla="*/ 0 h 1120138"/>
                <a:gd name="connsiteX3" fmla="*/ 494985 w 494985"/>
                <a:gd name="connsiteY3" fmla="*/ 28501 h 1120138"/>
                <a:gd name="connsiteX4" fmla="*/ 494985 w 494985"/>
                <a:gd name="connsiteY4" fmla="*/ 1006985 h 1120138"/>
                <a:gd name="connsiteX5" fmla="*/ 466484 w 494985"/>
                <a:gd name="connsiteY5" fmla="*/ 1035486 h 1120138"/>
                <a:gd name="connsiteX6" fmla="*/ 364775 w 494985"/>
                <a:gd name="connsiteY6" fmla="*/ 1062739 h 1120138"/>
                <a:gd name="connsiteX7" fmla="*/ 326675 w 494985"/>
                <a:gd name="connsiteY7" fmla="*/ 1119889 h 1120138"/>
                <a:gd name="connsiteX8" fmla="*/ 202850 w 494985"/>
                <a:gd name="connsiteY8" fmla="*/ 1100839 h 1120138"/>
                <a:gd name="connsiteX9" fmla="*/ 28501 w 494985"/>
                <a:gd name="connsiteY9" fmla="*/ 1035486 h 1120138"/>
                <a:gd name="connsiteX10" fmla="*/ 0 w 494985"/>
                <a:gd name="connsiteY10" fmla="*/ 1006985 h 1120138"/>
                <a:gd name="connsiteX11" fmla="*/ 0 w 494985"/>
                <a:gd name="connsiteY11" fmla="*/ 28501 h 1120138"/>
                <a:gd name="connsiteX0" fmla="*/ 0 w 494985"/>
                <a:gd name="connsiteY0" fmla="*/ 28501 h 1126828"/>
                <a:gd name="connsiteX1" fmla="*/ 28501 w 494985"/>
                <a:gd name="connsiteY1" fmla="*/ 0 h 1126828"/>
                <a:gd name="connsiteX2" fmla="*/ 466484 w 494985"/>
                <a:gd name="connsiteY2" fmla="*/ 0 h 1126828"/>
                <a:gd name="connsiteX3" fmla="*/ 494985 w 494985"/>
                <a:gd name="connsiteY3" fmla="*/ 28501 h 1126828"/>
                <a:gd name="connsiteX4" fmla="*/ 494985 w 494985"/>
                <a:gd name="connsiteY4" fmla="*/ 1006985 h 1126828"/>
                <a:gd name="connsiteX5" fmla="*/ 466484 w 494985"/>
                <a:gd name="connsiteY5" fmla="*/ 1035486 h 1126828"/>
                <a:gd name="connsiteX6" fmla="*/ 364775 w 494985"/>
                <a:gd name="connsiteY6" fmla="*/ 1062739 h 1126828"/>
                <a:gd name="connsiteX7" fmla="*/ 326675 w 494985"/>
                <a:gd name="connsiteY7" fmla="*/ 1119889 h 1126828"/>
                <a:gd name="connsiteX8" fmla="*/ 212375 w 494985"/>
                <a:gd name="connsiteY8" fmla="*/ 1124651 h 1126828"/>
                <a:gd name="connsiteX9" fmla="*/ 28501 w 494985"/>
                <a:gd name="connsiteY9" fmla="*/ 1035486 h 1126828"/>
                <a:gd name="connsiteX10" fmla="*/ 0 w 494985"/>
                <a:gd name="connsiteY10" fmla="*/ 1006985 h 1126828"/>
                <a:gd name="connsiteX11" fmla="*/ 0 w 494985"/>
                <a:gd name="connsiteY11" fmla="*/ 28501 h 1126828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19930"/>
                <a:gd name="connsiteX1" fmla="*/ 28501 w 494985"/>
                <a:gd name="connsiteY1" fmla="*/ 0 h 1119930"/>
                <a:gd name="connsiteX2" fmla="*/ 466484 w 494985"/>
                <a:gd name="connsiteY2" fmla="*/ 0 h 1119930"/>
                <a:gd name="connsiteX3" fmla="*/ 494985 w 494985"/>
                <a:gd name="connsiteY3" fmla="*/ 28501 h 1119930"/>
                <a:gd name="connsiteX4" fmla="*/ 494985 w 494985"/>
                <a:gd name="connsiteY4" fmla="*/ 1006985 h 1119930"/>
                <a:gd name="connsiteX5" fmla="*/ 466484 w 494985"/>
                <a:gd name="connsiteY5" fmla="*/ 1035486 h 1119930"/>
                <a:gd name="connsiteX6" fmla="*/ 364775 w 494985"/>
                <a:gd name="connsiteY6" fmla="*/ 1062739 h 1119930"/>
                <a:gd name="connsiteX7" fmla="*/ 326675 w 494985"/>
                <a:gd name="connsiteY7" fmla="*/ 1119889 h 1119930"/>
                <a:gd name="connsiteX8" fmla="*/ 150463 w 494985"/>
                <a:gd name="connsiteY8" fmla="*/ 1053215 h 1119930"/>
                <a:gd name="connsiteX9" fmla="*/ 28501 w 494985"/>
                <a:gd name="connsiteY9" fmla="*/ 1035486 h 1119930"/>
                <a:gd name="connsiteX10" fmla="*/ 0 w 494985"/>
                <a:gd name="connsiteY10" fmla="*/ 1006985 h 1119930"/>
                <a:gd name="connsiteX11" fmla="*/ 0 w 494985"/>
                <a:gd name="connsiteY11" fmla="*/ 28501 h 1119930"/>
                <a:gd name="connsiteX0" fmla="*/ 0 w 494985"/>
                <a:gd name="connsiteY0" fmla="*/ 28501 h 1120193"/>
                <a:gd name="connsiteX1" fmla="*/ 28501 w 494985"/>
                <a:gd name="connsiteY1" fmla="*/ 0 h 1120193"/>
                <a:gd name="connsiteX2" fmla="*/ 466484 w 494985"/>
                <a:gd name="connsiteY2" fmla="*/ 0 h 1120193"/>
                <a:gd name="connsiteX3" fmla="*/ 494985 w 494985"/>
                <a:gd name="connsiteY3" fmla="*/ 28501 h 1120193"/>
                <a:gd name="connsiteX4" fmla="*/ 494985 w 494985"/>
                <a:gd name="connsiteY4" fmla="*/ 1006985 h 1120193"/>
                <a:gd name="connsiteX5" fmla="*/ 466484 w 494985"/>
                <a:gd name="connsiteY5" fmla="*/ 1035486 h 1120193"/>
                <a:gd name="connsiteX6" fmla="*/ 364775 w 494985"/>
                <a:gd name="connsiteY6" fmla="*/ 1062739 h 1120193"/>
                <a:gd name="connsiteX7" fmla="*/ 326675 w 494985"/>
                <a:gd name="connsiteY7" fmla="*/ 1119889 h 1120193"/>
                <a:gd name="connsiteX8" fmla="*/ 28501 w 494985"/>
                <a:gd name="connsiteY8" fmla="*/ 1035486 h 1120193"/>
                <a:gd name="connsiteX9" fmla="*/ 0 w 494985"/>
                <a:gd name="connsiteY9" fmla="*/ 1006985 h 1120193"/>
                <a:gd name="connsiteX10" fmla="*/ 0 w 494985"/>
                <a:gd name="connsiteY10" fmla="*/ 28501 h 1120193"/>
                <a:gd name="connsiteX0" fmla="*/ 0 w 494985"/>
                <a:gd name="connsiteY0" fmla="*/ 28501 h 1062739"/>
                <a:gd name="connsiteX1" fmla="*/ 28501 w 494985"/>
                <a:gd name="connsiteY1" fmla="*/ 0 h 1062739"/>
                <a:gd name="connsiteX2" fmla="*/ 466484 w 494985"/>
                <a:gd name="connsiteY2" fmla="*/ 0 h 1062739"/>
                <a:gd name="connsiteX3" fmla="*/ 494985 w 494985"/>
                <a:gd name="connsiteY3" fmla="*/ 28501 h 1062739"/>
                <a:gd name="connsiteX4" fmla="*/ 494985 w 494985"/>
                <a:gd name="connsiteY4" fmla="*/ 1006985 h 1062739"/>
                <a:gd name="connsiteX5" fmla="*/ 466484 w 494985"/>
                <a:gd name="connsiteY5" fmla="*/ 1035486 h 1062739"/>
                <a:gd name="connsiteX6" fmla="*/ 364775 w 494985"/>
                <a:gd name="connsiteY6" fmla="*/ 1062739 h 1062739"/>
                <a:gd name="connsiteX7" fmla="*/ 28501 w 494985"/>
                <a:gd name="connsiteY7" fmla="*/ 1035486 h 1062739"/>
                <a:gd name="connsiteX8" fmla="*/ 0 w 494985"/>
                <a:gd name="connsiteY8" fmla="*/ 1006985 h 1062739"/>
                <a:gd name="connsiteX9" fmla="*/ 0 w 494985"/>
                <a:gd name="connsiteY9" fmla="*/ 28501 h 1062739"/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038340"/>
                <a:gd name="connsiteX1" fmla="*/ 28501 w 494985"/>
                <a:gd name="connsiteY1" fmla="*/ 0 h 1038340"/>
                <a:gd name="connsiteX2" fmla="*/ 466484 w 494985"/>
                <a:gd name="connsiteY2" fmla="*/ 0 h 1038340"/>
                <a:gd name="connsiteX3" fmla="*/ 494985 w 494985"/>
                <a:gd name="connsiteY3" fmla="*/ 28501 h 1038340"/>
                <a:gd name="connsiteX4" fmla="*/ 494985 w 494985"/>
                <a:gd name="connsiteY4" fmla="*/ 1006985 h 1038340"/>
                <a:gd name="connsiteX5" fmla="*/ 466484 w 494985"/>
                <a:gd name="connsiteY5" fmla="*/ 1035486 h 1038340"/>
                <a:gd name="connsiteX6" fmla="*/ 153637 w 494985"/>
                <a:gd name="connsiteY6" fmla="*/ 1037339 h 1038340"/>
                <a:gd name="connsiteX7" fmla="*/ 28501 w 494985"/>
                <a:gd name="connsiteY7" fmla="*/ 1035486 h 1038340"/>
                <a:gd name="connsiteX8" fmla="*/ 0 w 494985"/>
                <a:gd name="connsiteY8" fmla="*/ 1006985 h 1038340"/>
                <a:gd name="connsiteX9" fmla="*/ 0 w 494985"/>
                <a:gd name="connsiteY9" fmla="*/ 28501 h 1038340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274287 w 494985"/>
                <a:gd name="connsiteY6" fmla="*/ 1037339 h 1038241"/>
                <a:gd name="connsiteX7" fmla="*/ 153637 w 494985"/>
                <a:gd name="connsiteY7" fmla="*/ 1037339 h 1038241"/>
                <a:gd name="connsiteX8" fmla="*/ 28501 w 494985"/>
                <a:gd name="connsiteY8" fmla="*/ 1035486 h 1038241"/>
                <a:gd name="connsiteX9" fmla="*/ 0 w 494985"/>
                <a:gd name="connsiteY9" fmla="*/ 1006985 h 1038241"/>
                <a:gd name="connsiteX10" fmla="*/ 0 w 494985"/>
                <a:gd name="connsiteY10" fmla="*/ 28501 h 1038241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369537 w 494985"/>
                <a:gd name="connsiteY6" fmla="*/ 1030990 h 1038241"/>
                <a:gd name="connsiteX7" fmla="*/ 274287 w 494985"/>
                <a:gd name="connsiteY7" fmla="*/ 1037339 h 1038241"/>
                <a:gd name="connsiteX8" fmla="*/ 153637 w 494985"/>
                <a:gd name="connsiteY8" fmla="*/ 1037339 h 1038241"/>
                <a:gd name="connsiteX9" fmla="*/ 28501 w 494985"/>
                <a:gd name="connsiteY9" fmla="*/ 1035486 h 1038241"/>
                <a:gd name="connsiteX10" fmla="*/ 0 w 494985"/>
                <a:gd name="connsiteY10" fmla="*/ 1006985 h 1038241"/>
                <a:gd name="connsiteX11" fmla="*/ 0 w 494985"/>
                <a:gd name="connsiteY11" fmla="*/ 28501 h 1038241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0373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1008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7605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0461 w 494985"/>
                <a:gd name="connsiteY8" fmla="*/ 1040514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57"/>
                <a:gd name="connsiteX1" fmla="*/ 28501 w 494985"/>
                <a:gd name="connsiteY1" fmla="*/ 0 h 1100857"/>
                <a:gd name="connsiteX2" fmla="*/ 466484 w 494985"/>
                <a:gd name="connsiteY2" fmla="*/ 0 h 1100857"/>
                <a:gd name="connsiteX3" fmla="*/ 494985 w 494985"/>
                <a:gd name="connsiteY3" fmla="*/ 28501 h 1100857"/>
                <a:gd name="connsiteX4" fmla="*/ 494985 w 494985"/>
                <a:gd name="connsiteY4" fmla="*/ 1006985 h 1100857"/>
                <a:gd name="connsiteX5" fmla="*/ 466484 w 494985"/>
                <a:gd name="connsiteY5" fmla="*/ 1035486 h 1100857"/>
                <a:gd name="connsiteX6" fmla="*/ 369537 w 494985"/>
                <a:gd name="connsiteY6" fmla="*/ 1030990 h 1100857"/>
                <a:gd name="connsiteX7" fmla="*/ 198087 w 494985"/>
                <a:gd name="connsiteY7" fmla="*/ 1100839 h 1100857"/>
                <a:gd name="connsiteX8" fmla="*/ 148080 w 494985"/>
                <a:gd name="connsiteY8" fmla="*/ 1033370 h 1100857"/>
                <a:gd name="connsiteX9" fmla="*/ 28501 w 494985"/>
                <a:gd name="connsiteY9" fmla="*/ 1035486 h 1100857"/>
                <a:gd name="connsiteX10" fmla="*/ 0 w 494985"/>
                <a:gd name="connsiteY10" fmla="*/ 1006985 h 1100857"/>
                <a:gd name="connsiteX11" fmla="*/ 0 w 494985"/>
                <a:gd name="connsiteY11" fmla="*/ 28501 h 1100857"/>
                <a:gd name="connsiteX0" fmla="*/ 0 w 494985"/>
                <a:gd name="connsiteY0" fmla="*/ 28501 h 1101187"/>
                <a:gd name="connsiteX1" fmla="*/ 28501 w 494985"/>
                <a:gd name="connsiteY1" fmla="*/ 0 h 1101187"/>
                <a:gd name="connsiteX2" fmla="*/ 466484 w 494985"/>
                <a:gd name="connsiteY2" fmla="*/ 0 h 1101187"/>
                <a:gd name="connsiteX3" fmla="*/ 494985 w 494985"/>
                <a:gd name="connsiteY3" fmla="*/ 28501 h 1101187"/>
                <a:gd name="connsiteX4" fmla="*/ 494985 w 494985"/>
                <a:gd name="connsiteY4" fmla="*/ 1006985 h 1101187"/>
                <a:gd name="connsiteX5" fmla="*/ 466484 w 494985"/>
                <a:gd name="connsiteY5" fmla="*/ 1035486 h 1101187"/>
                <a:gd name="connsiteX6" fmla="*/ 369537 w 494985"/>
                <a:gd name="connsiteY6" fmla="*/ 1030990 h 1101187"/>
                <a:gd name="connsiteX7" fmla="*/ 198087 w 494985"/>
                <a:gd name="connsiteY7" fmla="*/ 1100839 h 1101187"/>
                <a:gd name="connsiteX8" fmla="*/ 148080 w 494985"/>
                <a:gd name="connsiteY8" fmla="*/ 1033370 h 1101187"/>
                <a:gd name="connsiteX9" fmla="*/ 28501 w 494985"/>
                <a:gd name="connsiteY9" fmla="*/ 1035486 h 1101187"/>
                <a:gd name="connsiteX10" fmla="*/ 0 w 494985"/>
                <a:gd name="connsiteY10" fmla="*/ 1006985 h 1101187"/>
                <a:gd name="connsiteX11" fmla="*/ 0 w 494985"/>
                <a:gd name="connsiteY11" fmla="*/ 28501 h 1101187"/>
                <a:gd name="connsiteX0" fmla="*/ 0 w 494985"/>
                <a:gd name="connsiteY0" fmla="*/ 28501 h 1101096"/>
                <a:gd name="connsiteX1" fmla="*/ 28501 w 494985"/>
                <a:gd name="connsiteY1" fmla="*/ 0 h 1101096"/>
                <a:gd name="connsiteX2" fmla="*/ 466484 w 494985"/>
                <a:gd name="connsiteY2" fmla="*/ 0 h 1101096"/>
                <a:gd name="connsiteX3" fmla="*/ 494985 w 494985"/>
                <a:gd name="connsiteY3" fmla="*/ 28501 h 1101096"/>
                <a:gd name="connsiteX4" fmla="*/ 494985 w 494985"/>
                <a:gd name="connsiteY4" fmla="*/ 1006985 h 1101096"/>
                <a:gd name="connsiteX5" fmla="*/ 466484 w 494985"/>
                <a:gd name="connsiteY5" fmla="*/ 1035486 h 1101096"/>
                <a:gd name="connsiteX6" fmla="*/ 369537 w 494985"/>
                <a:gd name="connsiteY6" fmla="*/ 1030990 h 1101096"/>
                <a:gd name="connsiteX7" fmla="*/ 290956 w 494985"/>
                <a:gd name="connsiteY7" fmla="*/ 1055596 h 1101096"/>
                <a:gd name="connsiteX8" fmla="*/ 198087 w 494985"/>
                <a:gd name="connsiteY8" fmla="*/ 1100839 h 1101096"/>
                <a:gd name="connsiteX9" fmla="*/ 148080 w 494985"/>
                <a:gd name="connsiteY9" fmla="*/ 1033370 h 1101096"/>
                <a:gd name="connsiteX10" fmla="*/ 28501 w 494985"/>
                <a:gd name="connsiteY10" fmla="*/ 1035486 h 1101096"/>
                <a:gd name="connsiteX11" fmla="*/ 0 w 494985"/>
                <a:gd name="connsiteY11" fmla="*/ 1006985 h 1101096"/>
                <a:gd name="connsiteX12" fmla="*/ 0 w 494985"/>
                <a:gd name="connsiteY12" fmla="*/ 28501 h 1101096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6321"/>
                <a:gd name="connsiteX1" fmla="*/ 28501 w 494985"/>
                <a:gd name="connsiteY1" fmla="*/ 0 h 1106321"/>
                <a:gd name="connsiteX2" fmla="*/ 466484 w 494985"/>
                <a:gd name="connsiteY2" fmla="*/ 0 h 1106321"/>
                <a:gd name="connsiteX3" fmla="*/ 494985 w 494985"/>
                <a:gd name="connsiteY3" fmla="*/ 28501 h 1106321"/>
                <a:gd name="connsiteX4" fmla="*/ 494985 w 494985"/>
                <a:gd name="connsiteY4" fmla="*/ 1006985 h 1106321"/>
                <a:gd name="connsiteX5" fmla="*/ 466484 w 494985"/>
                <a:gd name="connsiteY5" fmla="*/ 1035486 h 1106321"/>
                <a:gd name="connsiteX6" fmla="*/ 371918 w 494985"/>
                <a:gd name="connsiteY6" fmla="*/ 1041471 h 1106321"/>
                <a:gd name="connsiteX7" fmla="*/ 305243 w 494985"/>
                <a:gd name="connsiteY7" fmla="*/ 1106317 h 1106321"/>
                <a:gd name="connsiteX8" fmla="*/ 198087 w 494985"/>
                <a:gd name="connsiteY8" fmla="*/ 1100839 h 1106321"/>
                <a:gd name="connsiteX9" fmla="*/ 150462 w 494985"/>
                <a:gd name="connsiteY9" fmla="*/ 1038611 h 1106321"/>
                <a:gd name="connsiteX10" fmla="*/ 28501 w 494985"/>
                <a:gd name="connsiteY10" fmla="*/ 1035486 h 1106321"/>
                <a:gd name="connsiteX11" fmla="*/ 0 w 494985"/>
                <a:gd name="connsiteY11" fmla="*/ 1006985 h 1106321"/>
                <a:gd name="connsiteX12" fmla="*/ 0 w 494985"/>
                <a:gd name="connsiteY12" fmla="*/ 28501 h 1106321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0462 w 494985"/>
                <a:gd name="connsiteY9" fmla="*/ 103861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79037 w 494985"/>
                <a:gd name="connsiteY9" fmla="*/ 10359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153278 w 494985"/>
                <a:gd name="connsiteY10" fmla="*/ 1037850 h 1102488"/>
                <a:gd name="connsiteX11" fmla="*/ 28501 w 494985"/>
                <a:gd name="connsiteY11" fmla="*/ 1035486 h 1102488"/>
                <a:gd name="connsiteX12" fmla="*/ 0 w 494985"/>
                <a:gd name="connsiteY12" fmla="*/ 1006985 h 1102488"/>
                <a:gd name="connsiteX13" fmla="*/ 0 w 494985"/>
                <a:gd name="connsiteY13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3278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3654"/>
                <a:gd name="connsiteX1" fmla="*/ 28501 w 494985"/>
                <a:gd name="connsiteY1" fmla="*/ 0 h 1103654"/>
                <a:gd name="connsiteX2" fmla="*/ 466484 w 494985"/>
                <a:gd name="connsiteY2" fmla="*/ 0 h 1103654"/>
                <a:gd name="connsiteX3" fmla="*/ 494985 w 494985"/>
                <a:gd name="connsiteY3" fmla="*/ 28501 h 1103654"/>
                <a:gd name="connsiteX4" fmla="*/ 494985 w 494985"/>
                <a:gd name="connsiteY4" fmla="*/ 1006985 h 1103654"/>
                <a:gd name="connsiteX5" fmla="*/ 466484 w 494985"/>
                <a:gd name="connsiteY5" fmla="*/ 1035486 h 1103654"/>
                <a:gd name="connsiteX6" fmla="*/ 371918 w 494985"/>
                <a:gd name="connsiteY6" fmla="*/ 1041471 h 1103654"/>
                <a:gd name="connsiteX7" fmla="*/ 307624 w 494985"/>
                <a:gd name="connsiteY7" fmla="*/ 1101077 h 1103654"/>
                <a:gd name="connsiteX8" fmla="*/ 198087 w 494985"/>
                <a:gd name="connsiteY8" fmla="*/ 1100839 h 1103654"/>
                <a:gd name="connsiteX9" fmla="*/ 136609 w 494985"/>
                <a:gd name="connsiteY9" fmla="*/ 1037850 h 1103654"/>
                <a:gd name="connsiteX10" fmla="*/ 28501 w 494985"/>
                <a:gd name="connsiteY10" fmla="*/ 1035486 h 1103654"/>
                <a:gd name="connsiteX11" fmla="*/ 0 w 494985"/>
                <a:gd name="connsiteY11" fmla="*/ 1006985 h 1103654"/>
                <a:gd name="connsiteX12" fmla="*/ 0 w 494985"/>
                <a:gd name="connsiteY12" fmla="*/ 28501 h 1103654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6240"/>
                <a:gd name="connsiteX1" fmla="*/ 28501 w 494985"/>
                <a:gd name="connsiteY1" fmla="*/ 0 h 1106240"/>
                <a:gd name="connsiteX2" fmla="*/ 466484 w 494985"/>
                <a:gd name="connsiteY2" fmla="*/ 0 h 1106240"/>
                <a:gd name="connsiteX3" fmla="*/ 494985 w 494985"/>
                <a:gd name="connsiteY3" fmla="*/ 28501 h 1106240"/>
                <a:gd name="connsiteX4" fmla="*/ 494985 w 494985"/>
                <a:gd name="connsiteY4" fmla="*/ 1006985 h 1106240"/>
                <a:gd name="connsiteX5" fmla="*/ 466484 w 494985"/>
                <a:gd name="connsiteY5" fmla="*/ 1035486 h 1106240"/>
                <a:gd name="connsiteX6" fmla="*/ 369537 w 494985"/>
                <a:gd name="connsiteY6" fmla="*/ 1033611 h 1106240"/>
                <a:gd name="connsiteX7" fmla="*/ 307624 w 494985"/>
                <a:gd name="connsiteY7" fmla="*/ 1101077 h 1106240"/>
                <a:gd name="connsiteX8" fmla="*/ 198087 w 494985"/>
                <a:gd name="connsiteY8" fmla="*/ 1100839 h 1106240"/>
                <a:gd name="connsiteX9" fmla="*/ 158041 w 494985"/>
                <a:gd name="connsiteY9" fmla="*/ 1035229 h 1106240"/>
                <a:gd name="connsiteX10" fmla="*/ 28501 w 494985"/>
                <a:gd name="connsiteY10" fmla="*/ 1035486 h 1106240"/>
                <a:gd name="connsiteX11" fmla="*/ 0 w 494985"/>
                <a:gd name="connsiteY11" fmla="*/ 1006985 h 1106240"/>
                <a:gd name="connsiteX12" fmla="*/ 0 w 494985"/>
                <a:gd name="connsiteY12" fmla="*/ 28501 h 1106240"/>
                <a:gd name="connsiteX0" fmla="*/ 0 w 494985"/>
                <a:gd name="connsiteY0" fmla="*/ 28501 h 1105659"/>
                <a:gd name="connsiteX1" fmla="*/ 28501 w 494985"/>
                <a:gd name="connsiteY1" fmla="*/ 0 h 1105659"/>
                <a:gd name="connsiteX2" fmla="*/ 466484 w 494985"/>
                <a:gd name="connsiteY2" fmla="*/ 0 h 1105659"/>
                <a:gd name="connsiteX3" fmla="*/ 494985 w 494985"/>
                <a:gd name="connsiteY3" fmla="*/ 28501 h 1105659"/>
                <a:gd name="connsiteX4" fmla="*/ 494985 w 494985"/>
                <a:gd name="connsiteY4" fmla="*/ 1006985 h 1105659"/>
                <a:gd name="connsiteX5" fmla="*/ 466484 w 494985"/>
                <a:gd name="connsiteY5" fmla="*/ 1035486 h 1105659"/>
                <a:gd name="connsiteX6" fmla="*/ 371918 w 494985"/>
                <a:gd name="connsiteY6" fmla="*/ 1041470 h 1105659"/>
                <a:gd name="connsiteX7" fmla="*/ 307624 w 494985"/>
                <a:gd name="connsiteY7" fmla="*/ 1101077 h 1105659"/>
                <a:gd name="connsiteX8" fmla="*/ 198087 w 494985"/>
                <a:gd name="connsiteY8" fmla="*/ 1100839 h 1105659"/>
                <a:gd name="connsiteX9" fmla="*/ 158041 w 494985"/>
                <a:gd name="connsiteY9" fmla="*/ 1035229 h 1105659"/>
                <a:gd name="connsiteX10" fmla="*/ 28501 w 494985"/>
                <a:gd name="connsiteY10" fmla="*/ 1035486 h 1105659"/>
                <a:gd name="connsiteX11" fmla="*/ 0 w 494985"/>
                <a:gd name="connsiteY11" fmla="*/ 1006985 h 1105659"/>
                <a:gd name="connsiteX12" fmla="*/ 0 w 494985"/>
                <a:gd name="connsiteY12" fmla="*/ 28501 h 1105659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4264"/>
                <a:gd name="connsiteX1" fmla="*/ 28501 w 494985"/>
                <a:gd name="connsiteY1" fmla="*/ 0 h 1104264"/>
                <a:gd name="connsiteX2" fmla="*/ 466484 w 494985"/>
                <a:gd name="connsiteY2" fmla="*/ 0 h 1104264"/>
                <a:gd name="connsiteX3" fmla="*/ 494985 w 494985"/>
                <a:gd name="connsiteY3" fmla="*/ 28501 h 1104264"/>
                <a:gd name="connsiteX4" fmla="*/ 494985 w 494985"/>
                <a:gd name="connsiteY4" fmla="*/ 1006985 h 1104264"/>
                <a:gd name="connsiteX5" fmla="*/ 466484 w 494985"/>
                <a:gd name="connsiteY5" fmla="*/ 1035486 h 1104264"/>
                <a:gd name="connsiteX6" fmla="*/ 364775 w 494985"/>
                <a:gd name="connsiteY6" fmla="*/ 1036230 h 1104264"/>
                <a:gd name="connsiteX7" fmla="*/ 312387 w 494985"/>
                <a:gd name="connsiteY7" fmla="*/ 1098457 h 1104264"/>
                <a:gd name="connsiteX8" fmla="*/ 198087 w 494985"/>
                <a:gd name="connsiteY8" fmla="*/ 1100839 h 1104264"/>
                <a:gd name="connsiteX9" fmla="*/ 158041 w 494985"/>
                <a:gd name="connsiteY9" fmla="*/ 1035229 h 1104264"/>
                <a:gd name="connsiteX10" fmla="*/ 28501 w 494985"/>
                <a:gd name="connsiteY10" fmla="*/ 1035486 h 1104264"/>
                <a:gd name="connsiteX11" fmla="*/ 0 w 494985"/>
                <a:gd name="connsiteY11" fmla="*/ 1006985 h 1104264"/>
                <a:gd name="connsiteX12" fmla="*/ 0 w 494985"/>
                <a:gd name="connsiteY12" fmla="*/ 28501 h 1104264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312387 w 494985"/>
                <a:gd name="connsiteY7" fmla="*/ 1098457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198087 w 494985"/>
                <a:gd name="connsiteY7" fmla="*/ 1100839 h 1100839"/>
                <a:gd name="connsiteX8" fmla="*/ 158041 w 494985"/>
                <a:gd name="connsiteY8" fmla="*/ 1035229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289009 w 494985"/>
                <a:gd name="connsiteY7" fmla="*/ 1064051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64775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52869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40962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13832"/>
                <a:gd name="connsiteX1" fmla="*/ 28501 w 494985"/>
                <a:gd name="connsiteY1" fmla="*/ 0 h 1113832"/>
                <a:gd name="connsiteX2" fmla="*/ 466484 w 494985"/>
                <a:gd name="connsiteY2" fmla="*/ 0 h 1113832"/>
                <a:gd name="connsiteX3" fmla="*/ 494985 w 494985"/>
                <a:gd name="connsiteY3" fmla="*/ 28501 h 1113832"/>
                <a:gd name="connsiteX4" fmla="*/ 494985 w 494985"/>
                <a:gd name="connsiteY4" fmla="*/ 1006985 h 1113832"/>
                <a:gd name="connsiteX5" fmla="*/ 466484 w 494985"/>
                <a:gd name="connsiteY5" fmla="*/ 1035486 h 1113832"/>
                <a:gd name="connsiteX6" fmla="*/ 340962 w 494985"/>
                <a:gd name="connsiteY6" fmla="*/ 1036230 h 1113832"/>
                <a:gd name="connsiteX7" fmla="*/ 293772 w 494985"/>
                <a:gd name="connsiteY7" fmla="*/ 1113832 h 1113832"/>
                <a:gd name="connsiteX8" fmla="*/ 200469 w 494985"/>
                <a:gd name="connsiteY8" fmla="*/ 1108699 h 1113832"/>
                <a:gd name="connsiteX9" fmla="*/ 158041 w 494985"/>
                <a:gd name="connsiteY9" fmla="*/ 1035229 h 1113832"/>
                <a:gd name="connsiteX10" fmla="*/ 28501 w 494985"/>
                <a:gd name="connsiteY10" fmla="*/ 1035486 h 1113832"/>
                <a:gd name="connsiteX11" fmla="*/ 0 w 494985"/>
                <a:gd name="connsiteY11" fmla="*/ 1006985 h 1113832"/>
                <a:gd name="connsiteX12" fmla="*/ 0 w 494985"/>
                <a:gd name="connsiteY12" fmla="*/ 28501 h 111383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305679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4985" h="1108699">
                  <a:moveTo>
                    <a:pt x="0" y="28501"/>
                  </a:moveTo>
                  <a:cubicBezTo>
                    <a:pt x="0" y="12760"/>
                    <a:pt x="12760" y="0"/>
                    <a:pt x="28501" y="0"/>
                  </a:cubicBezTo>
                  <a:lnTo>
                    <a:pt x="466484" y="0"/>
                  </a:lnTo>
                  <a:cubicBezTo>
                    <a:pt x="482225" y="0"/>
                    <a:pt x="494985" y="12760"/>
                    <a:pt x="494985" y="28501"/>
                  </a:cubicBezTo>
                  <a:lnTo>
                    <a:pt x="494985" y="1006985"/>
                  </a:lnTo>
                  <a:cubicBezTo>
                    <a:pt x="494985" y="1022726"/>
                    <a:pt x="482225" y="1035486"/>
                    <a:pt x="466484" y="1035486"/>
                  </a:cubicBezTo>
                  <a:lnTo>
                    <a:pt x="340962" y="1036230"/>
                  </a:lnTo>
                  <a:lnTo>
                    <a:pt x="305679" y="1108591"/>
                  </a:lnTo>
                  <a:lnTo>
                    <a:pt x="186182" y="1108699"/>
                  </a:lnTo>
                  <a:lnTo>
                    <a:pt x="158041" y="1035229"/>
                  </a:lnTo>
                  <a:lnTo>
                    <a:pt x="28501" y="1035486"/>
                  </a:lnTo>
                  <a:cubicBezTo>
                    <a:pt x="12760" y="1035486"/>
                    <a:pt x="0" y="1022726"/>
                    <a:pt x="0" y="1006985"/>
                  </a:cubicBezTo>
                  <a:lnTo>
                    <a:pt x="0" y="28501"/>
                  </a:lnTo>
                  <a:close/>
                </a:path>
              </a:pathLst>
            </a:custGeom>
            <a:solidFill>
              <a:schemeClr val="tx2"/>
            </a:solidFill>
            <a:ln w="15875" cmpd="sng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t"/>
            <a:lstStyle/>
            <a:p>
              <a:pPr algn="ctr"/>
              <a:endParaRPr lang="en-US" sz="1200" kern="0" dirty="0">
                <a:solidFill>
                  <a:srgbClr val="1E1E1E">
                    <a:lumMod val="75000"/>
                    <a:lumOff val="25000"/>
                  </a:srgbClr>
                </a:solidFill>
                <a:cs typeface="Arial"/>
              </a:endParaRPr>
            </a:p>
            <a:p>
              <a:pPr algn="ctr"/>
              <a:r>
                <a:rPr lang="en-US" sz="1200" kern="0" dirty="0">
                  <a:solidFill>
                    <a:srgbClr val="1E1E1E">
                      <a:lumMod val="75000"/>
                      <a:lumOff val="25000"/>
                    </a:srgbClr>
                  </a:solidFill>
                  <a:cs typeface="Arial"/>
                </a:rPr>
                <a:t>Spark Streaming*</a:t>
              </a:r>
              <a:endParaRPr lang="en-US" sz="1200" kern="0" baseline="-25000" dirty="0">
                <a:solidFill>
                  <a:srgbClr val="1E1E1E">
                    <a:lumMod val="75000"/>
                    <a:lumOff val="25000"/>
                  </a:srgbClr>
                </a:solidFill>
                <a:cs typeface="Arial"/>
              </a:endParaRPr>
            </a:p>
          </p:txBody>
        </p:sp>
        <p:sp>
          <p:nvSpPr>
            <p:cNvPr id="16" name="Rounded Rectangle 15"/>
            <p:cNvSpPr>
              <a:spLocks/>
            </p:cNvSpPr>
            <p:nvPr/>
          </p:nvSpPr>
          <p:spPr>
            <a:xfrm>
              <a:off x="6120263" y="3035281"/>
              <a:ext cx="1814175" cy="346221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164592" rIns="0" rtlCol="0" anchor="ctr"/>
            <a:lstStyle/>
            <a:p>
              <a:pPr algn="ctr"/>
              <a:r>
                <a:rPr lang="en-US" sz="1080" b="1" dirty="0">
                  <a:solidFill>
                    <a:srgbClr val="FFFFFF"/>
                  </a:solidFill>
                  <a:cs typeface="Arial"/>
                </a:rPr>
                <a:t>Spark Core Engine</a:t>
              </a:r>
              <a:endParaRPr lang="en-US" sz="720" dirty="0">
                <a:solidFill>
                  <a:srgbClr val="FFFFFF"/>
                </a:solidFill>
                <a:cs typeface="Arial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550441" y="3059875"/>
            <a:ext cx="3601754" cy="1785131"/>
            <a:chOff x="859671" y="2372544"/>
            <a:chExt cx="3001462" cy="1487609"/>
          </a:xfrm>
        </p:grpSpPr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859671" y="2372544"/>
              <a:ext cx="3001462" cy="1487609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164592" rIns="0" rtlCol="0" anchor="ctr"/>
            <a:lstStyle/>
            <a:p>
              <a:pPr algn="ctr"/>
              <a:endParaRPr lang="en-US" sz="720" dirty="0">
                <a:solidFill>
                  <a:srgbClr val="FFFFFF"/>
                </a:solidFill>
                <a:cs typeface="Arial"/>
              </a:endParaRP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89174" y="2696012"/>
              <a:ext cx="1769194" cy="921456"/>
            </a:xfrm>
            <a:prstGeom prst="rect">
              <a:avLst/>
            </a:prstGeom>
          </p:spPr>
        </p:pic>
      </p:grpSp>
      <p:sp>
        <p:nvSpPr>
          <p:cNvPr id="20" name="Rectangle 19"/>
          <p:cNvSpPr/>
          <p:nvPr/>
        </p:nvSpPr>
        <p:spPr>
          <a:xfrm>
            <a:off x="5407785" y="4923496"/>
            <a:ext cx="3872591" cy="1362259"/>
          </a:xfrm>
          <a:prstGeom prst="rect">
            <a:avLst/>
          </a:prstGeom>
          <a:solidFill>
            <a:srgbClr val="FFFFFF">
              <a:alpha val="7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lIns="182880" tIns="182880" rIns="182880" bIns="18288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 err="1" smtClean="0">
              <a:ln>
                <a:noFill/>
              </a:ln>
              <a:solidFill>
                <a:srgbClr val="3B864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660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ounded Rectangle 59"/>
          <p:cNvSpPr>
            <a:spLocks/>
          </p:cNvSpPr>
          <p:nvPr/>
        </p:nvSpPr>
        <p:spPr>
          <a:xfrm>
            <a:off x="8736057" y="1022088"/>
            <a:ext cx="4724400" cy="1355628"/>
          </a:xfrm>
          <a:prstGeom prst="roundRect">
            <a:avLst>
              <a:gd name="adj" fmla="val 0"/>
            </a:avLst>
          </a:prstGeom>
          <a:noFill/>
          <a:ln w="9525" cap="flat" cmpd="sng" algn="ctr">
            <a:solidFill>
              <a:srgbClr val="3FAE2A">
                <a:lumMod val="60000"/>
                <a:lumOff val="40000"/>
              </a:srgbClr>
            </a:solidFill>
            <a:prstDash val="solid"/>
          </a:ln>
          <a:effectLst/>
        </p:spPr>
        <p:txBody>
          <a:bodyPr lIns="0" tIns="131674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4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HDP Sandbox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838200" y="1600200"/>
            <a:ext cx="6998454" cy="377026"/>
          </a:xfrm>
        </p:spPr>
        <p:txBody>
          <a:bodyPr/>
          <a:lstStyle/>
          <a:p>
            <a:r>
              <a:rPr lang="en-US" dirty="0" smtClean="0"/>
              <a:t>What’s included in the Sandbox?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838200" y="2362200"/>
            <a:ext cx="6858000" cy="2649956"/>
          </a:xfrm>
        </p:spPr>
        <p:txBody>
          <a:bodyPr/>
          <a:lstStyle/>
          <a:p>
            <a:r>
              <a:rPr lang="en-US" dirty="0"/>
              <a:t>Zeppelin </a:t>
            </a:r>
          </a:p>
          <a:p>
            <a:r>
              <a:rPr lang="en-US" dirty="0" smtClean="0"/>
              <a:t>Latest Hortonworks Data Platform (HDP)</a:t>
            </a:r>
          </a:p>
          <a:p>
            <a:pPr lvl="1"/>
            <a:r>
              <a:rPr lang="en-US" dirty="0" smtClean="0"/>
              <a:t>Spark</a:t>
            </a:r>
          </a:p>
          <a:p>
            <a:pPr lvl="1"/>
            <a:r>
              <a:rPr lang="en-US" dirty="0" smtClean="0"/>
              <a:t>YARN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Resource Management</a:t>
            </a:r>
          </a:p>
          <a:p>
            <a:pPr lvl="1"/>
            <a:r>
              <a:rPr lang="en-US" dirty="0" smtClean="0"/>
              <a:t>HDFS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Distributed Storage Layer</a:t>
            </a:r>
          </a:p>
          <a:p>
            <a:pPr lvl="1"/>
            <a:r>
              <a:rPr lang="en-US" dirty="0" smtClean="0"/>
              <a:t>And many more components...</a:t>
            </a:r>
          </a:p>
        </p:txBody>
      </p:sp>
      <p:sp>
        <p:nvSpPr>
          <p:cNvPr id="24" name="Rounded Rectangle 23"/>
          <p:cNvSpPr>
            <a:spLocks/>
          </p:cNvSpPr>
          <p:nvPr/>
        </p:nvSpPr>
        <p:spPr>
          <a:xfrm>
            <a:off x="8686800" y="2447629"/>
            <a:ext cx="4806038" cy="3572171"/>
          </a:xfrm>
          <a:prstGeom prst="roundRect">
            <a:avLst>
              <a:gd name="adj" fmla="val 0"/>
            </a:avLst>
          </a:prstGeom>
          <a:solidFill>
            <a:srgbClr val="3FAE2A">
              <a:lumMod val="40000"/>
              <a:lumOff val="60000"/>
            </a:srgbClr>
          </a:solidFill>
          <a:ln w="9525" cap="flat" cmpd="sng" algn="ctr">
            <a:solidFill>
              <a:srgbClr val="3FAE2A"/>
            </a:solidFill>
            <a:prstDash val="solid"/>
          </a:ln>
          <a:effectLst/>
        </p:spPr>
        <p:txBody>
          <a:bodyPr lIns="0" tIns="164592" rIns="0" rtlCol="0" anchor="b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2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25" name="Rounded Rectangle 24"/>
          <p:cNvSpPr>
            <a:spLocks/>
          </p:cNvSpPr>
          <p:nvPr/>
        </p:nvSpPr>
        <p:spPr>
          <a:xfrm>
            <a:off x="8822686" y="4612716"/>
            <a:ext cx="4528589" cy="554839"/>
          </a:xfrm>
          <a:prstGeom prst="roundRect">
            <a:avLst>
              <a:gd name="adj" fmla="val 0"/>
            </a:avLst>
          </a:prstGeom>
          <a:solidFill>
            <a:srgbClr val="44697D"/>
          </a:solidFill>
          <a:ln w="9525" cap="flat" cmpd="sng" algn="ctr">
            <a:solidFill>
              <a:srgbClr val="44697D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YARN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26" name="Rounded Rectangle 37"/>
          <p:cNvSpPr>
            <a:spLocks/>
          </p:cNvSpPr>
          <p:nvPr/>
        </p:nvSpPr>
        <p:spPr>
          <a:xfrm>
            <a:off x="8812257" y="2559836"/>
            <a:ext cx="878329" cy="1406962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3FAE2A"/>
          </a:solidFill>
          <a:ln w="9525" cap="flat" cmpd="sng" algn="ctr">
            <a:noFill/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Scala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Java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Python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</a:t>
            </a:r>
            <a:b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</a:b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APIs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8813848" y="3740050"/>
            <a:ext cx="4539018" cy="846180"/>
            <a:chOff x="14575804" y="1607451"/>
            <a:chExt cx="3782515" cy="705150"/>
          </a:xfrm>
        </p:grpSpPr>
        <p:sp>
          <p:nvSpPr>
            <p:cNvPr id="28" name="Rounded Rectangle 37"/>
            <p:cNvSpPr>
              <a:spLocks/>
            </p:cNvSpPr>
            <p:nvPr/>
          </p:nvSpPr>
          <p:spPr>
            <a:xfrm>
              <a:off x="14575804" y="1647864"/>
              <a:ext cx="3781189" cy="664737"/>
            </a:xfrm>
            <a:custGeom>
              <a:avLst/>
              <a:gdLst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100841"/>
                <a:gd name="connsiteX1" fmla="*/ 28501 w 494985"/>
                <a:gd name="connsiteY1" fmla="*/ 0 h 1100841"/>
                <a:gd name="connsiteX2" fmla="*/ 466484 w 494985"/>
                <a:gd name="connsiteY2" fmla="*/ 0 h 1100841"/>
                <a:gd name="connsiteX3" fmla="*/ 494985 w 494985"/>
                <a:gd name="connsiteY3" fmla="*/ 28501 h 1100841"/>
                <a:gd name="connsiteX4" fmla="*/ 494985 w 494985"/>
                <a:gd name="connsiteY4" fmla="*/ 1006985 h 1100841"/>
                <a:gd name="connsiteX5" fmla="*/ 466484 w 494985"/>
                <a:gd name="connsiteY5" fmla="*/ 1035486 h 1100841"/>
                <a:gd name="connsiteX6" fmla="*/ 202850 w 494985"/>
                <a:gd name="connsiteY6" fmla="*/ 1100839 h 1100841"/>
                <a:gd name="connsiteX7" fmla="*/ 28501 w 494985"/>
                <a:gd name="connsiteY7" fmla="*/ 1035486 h 1100841"/>
                <a:gd name="connsiteX8" fmla="*/ 0 w 494985"/>
                <a:gd name="connsiteY8" fmla="*/ 1006985 h 1100841"/>
                <a:gd name="connsiteX9" fmla="*/ 0 w 494985"/>
                <a:gd name="connsiteY9" fmla="*/ 28501 h 1100841"/>
                <a:gd name="connsiteX0" fmla="*/ 0 w 494985"/>
                <a:gd name="connsiteY0" fmla="*/ 28501 h 1122703"/>
                <a:gd name="connsiteX1" fmla="*/ 28501 w 494985"/>
                <a:gd name="connsiteY1" fmla="*/ 0 h 1122703"/>
                <a:gd name="connsiteX2" fmla="*/ 466484 w 494985"/>
                <a:gd name="connsiteY2" fmla="*/ 0 h 1122703"/>
                <a:gd name="connsiteX3" fmla="*/ 494985 w 494985"/>
                <a:gd name="connsiteY3" fmla="*/ 28501 h 1122703"/>
                <a:gd name="connsiteX4" fmla="*/ 494985 w 494985"/>
                <a:gd name="connsiteY4" fmla="*/ 1006985 h 1122703"/>
                <a:gd name="connsiteX5" fmla="*/ 466484 w 494985"/>
                <a:gd name="connsiteY5" fmla="*/ 1035486 h 1122703"/>
                <a:gd name="connsiteX6" fmla="*/ 326675 w 494985"/>
                <a:gd name="connsiteY6" fmla="*/ 1119889 h 1122703"/>
                <a:gd name="connsiteX7" fmla="*/ 202850 w 494985"/>
                <a:gd name="connsiteY7" fmla="*/ 1100839 h 1122703"/>
                <a:gd name="connsiteX8" fmla="*/ 28501 w 494985"/>
                <a:gd name="connsiteY8" fmla="*/ 1035486 h 1122703"/>
                <a:gd name="connsiteX9" fmla="*/ 0 w 494985"/>
                <a:gd name="connsiteY9" fmla="*/ 1006985 h 1122703"/>
                <a:gd name="connsiteX10" fmla="*/ 0 w 494985"/>
                <a:gd name="connsiteY10" fmla="*/ 28501 h 1122703"/>
                <a:gd name="connsiteX0" fmla="*/ 0 w 494985"/>
                <a:gd name="connsiteY0" fmla="*/ 28501 h 1120138"/>
                <a:gd name="connsiteX1" fmla="*/ 28501 w 494985"/>
                <a:gd name="connsiteY1" fmla="*/ 0 h 1120138"/>
                <a:gd name="connsiteX2" fmla="*/ 466484 w 494985"/>
                <a:gd name="connsiteY2" fmla="*/ 0 h 1120138"/>
                <a:gd name="connsiteX3" fmla="*/ 494985 w 494985"/>
                <a:gd name="connsiteY3" fmla="*/ 28501 h 1120138"/>
                <a:gd name="connsiteX4" fmla="*/ 494985 w 494985"/>
                <a:gd name="connsiteY4" fmla="*/ 1006985 h 1120138"/>
                <a:gd name="connsiteX5" fmla="*/ 466484 w 494985"/>
                <a:gd name="connsiteY5" fmla="*/ 1035486 h 1120138"/>
                <a:gd name="connsiteX6" fmla="*/ 364775 w 494985"/>
                <a:gd name="connsiteY6" fmla="*/ 1062739 h 1120138"/>
                <a:gd name="connsiteX7" fmla="*/ 326675 w 494985"/>
                <a:gd name="connsiteY7" fmla="*/ 1119889 h 1120138"/>
                <a:gd name="connsiteX8" fmla="*/ 202850 w 494985"/>
                <a:gd name="connsiteY8" fmla="*/ 1100839 h 1120138"/>
                <a:gd name="connsiteX9" fmla="*/ 28501 w 494985"/>
                <a:gd name="connsiteY9" fmla="*/ 1035486 h 1120138"/>
                <a:gd name="connsiteX10" fmla="*/ 0 w 494985"/>
                <a:gd name="connsiteY10" fmla="*/ 1006985 h 1120138"/>
                <a:gd name="connsiteX11" fmla="*/ 0 w 494985"/>
                <a:gd name="connsiteY11" fmla="*/ 28501 h 1120138"/>
                <a:gd name="connsiteX0" fmla="*/ 0 w 494985"/>
                <a:gd name="connsiteY0" fmla="*/ 28501 h 1126828"/>
                <a:gd name="connsiteX1" fmla="*/ 28501 w 494985"/>
                <a:gd name="connsiteY1" fmla="*/ 0 h 1126828"/>
                <a:gd name="connsiteX2" fmla="*/ 466484 w 494985"/>
                <a:gd name="connsiteY2" fmla="*/ 0 h 1126828"/>
                <a:gd name="connsiteX3" fmla="*/ 494985 w 494985"/>
                <a:gd name="connsiteY3" fmla="*/ 28501 h 1126828"/>
                <a:gd name="connsiteX4" fmla="*/ 494985 w 494985"/>
                <a:gd name="connsiteY4" fmla="*/ 1006985 h 1126828"/>
                <a:gd name="connsiteX5" fmla="*/ 466484 w 494985"/>
                <a:gd name="connsiteY5" fmla="*/ 1035486 h 1126828"/>
                <a:gd name="connsiteX6" fmla="*/ 364775 w 494985"/>
                <a:gd name="connsiteY6" fmla="*/ 1062739 h 1126828"/>
                <a:gd name="connsiteX7" fmla="*/ 326675 w 494985"/>
                <a:gd name="connsiteY7" fmla="*/ 1119889 h 1126828"/>
                <a:gd name="connsiteX8" fmla="*/ 212375 w 494985"/>
                <a:gd name="connsiteY8" fmla="*/ 1124651 h 1126828"/>
                <a:gd name="connsiteX9" fmla="*/ 28501 w 494985"/>
                <a:gd name="connsiteY9" fmla="*/ 1035486 h 1126828"/>
                <a:gd name="connsiteX10" fmla="*/ 0 w 494985"/>
                <a:gd name="connsiteY10" fmla="*/ 1006985 h 1126828"/>
                <a:gd name="connsiteX11" fmla="*/ 0 w 494985"/>
                <a:gd name="connsiteY11" fmla="*/ 28501 h 1126828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45700 w 494985"/>
                <a:gd name="connsiteY9" fmla="*/ 1038927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26922"/>
                <a:gd name="connsiteX1" fmla="*/ 28501 w 494985"/>
                <a:gd name="connsiteY1" fmla="*/ 0 h 1126922"/>
                <a:gd name="connsiteX2" fmla="*/ 466484 w 494985"/>
                <a:gd name="connsiteY2" fmla="*/ 0 h 1126922"/>
                <a:gd name="connsiteX3" fmla="*/ 494985 w 494985"/>
                <a:gd name="connsiteY3" fmla="*/ 28501 h 1126922"/>
                <a:gd name="connsiteX4" fmla="*/ 494985 w 494985"/>
                <a:gd name="connsiteY4" fmla="*/ 1006985 h 1126922"/>
                <a:gd name="connsiteX5" fmla="*/ 466484 w 494985"/>
                <a:gd name="connsiteY5" fmla="*/ 1035486 h 1126922"/>
                <a:gd name="connsiteX6" fmla="*/ 364775 w 494985"/>
                <a:gd name="connsiteY6" fmla="*/ 1062739 h 1126922"/>
                <a:gd name="connsiteX7" fmla="*/ 326675 w 494985"/>
                <a:gd name="connsiteY7" fmla="*/ 1119889 h 1126922"/>
                <a:gd name="connsiteX8" fmla="*/ 212375 w 494985"/>
                <a:gd name="connsiteY8" fmla="*/ 1124651 h 1126922"/>
                <a:gd name="connsiteX9" fmla="*/ 150463 w 494985"/>
                <a:gd name="connsiteY9" fmla="*/ 1053215 h 1126922"/>
                <a:gd name="connsiteX10" fmla="*/ 28501 w 494985"/>
                <a:gd name="connsiteY10" fmla="*/ 1035486 h 1126922"/>
                <a:gd name="connsiteX11" fmla="*/ 0 w 494985"/>
                <a:gd name="connsiteY11" fmla="*/ 1006985 h 1126922"/>
                <a:gd name="connsiteX12" fmla="*/ 0 w 494985"/>
                <a:gd name="connsiteY12" fmla="*/ 28501 h 1126922"/>
                <a:gd name="connsiteX0" fmla="*/ 0 w 494985"/>
                <a:gd name="connsiteY0" fmla="*/ 28501 h 1119930"/>
                <a:gd name="connsiteX1" fmla="*/ 28501 w 494985"/>
                <a:gd name="connsiteY1" fmla="*/ 0 h 1119930"/>
                <a:gd name="connsiteX2" fmla="*/ 466484 w 494985"/>
                <a:gd name="connsiteY2" fmla="*/ 0 h 1119930"/>
                <a:gd name="connsiteX3" fmla="*/ 494985 w 494985"/>
                <a:gd name="connsiteY3" fmla="*/ 28501 h 1119930"/>
                <a:gd name="connsiteX4" fmla="*/ 494985 w 494985"/>
                <a:gd name="connsiteY4" fmla="*/ 1006985 h 1119930"/>
                <a:gd name="connsiteX5" fmla="*/ 466484 w 494985"/>
                <a:gd name="connsiteY5" fmla="*/ 1035486 h 1119930"/>
                <a:gd name="connsiteX6" fmla="*/ 364775 w 494985"/>
                <a:gd name="connsiteY6" fmla="*/ 1062739 h 1119930"/>
                <a:gd name="connsiteX7" fmla="*/ 326675 w 494985"/>
                <a:gd name="connsiteY7" fmla="*/ 1119889 h 1119930"/>
                <a:gd name="connsiteX8" fmla="*/ 150463 w 494985"/>
                <a:gd name="connsiteY8" fmla="*/ 1053215 h 1119930"/>
                <a:gd name="connsiteX9" fmla="*/ 28501 w 494985"/>
                <a:gd name="connsiteY9" fmla="*/ 1035486 h 1119930"/>
                <a:gd name="connsiteX10" fmla="*/ 0 w 494985"/>
                <a:gd name="connsiteY10" fmla="*/ 1006985 h 1119930"/>
                <a:gd name="connsiteX11" fmla="*/ 0 w 494985"/>
                <a:gd name="connsiteY11" fmla="*/ 28501 h 1119930"/>
                <a:gd name="connsiteX0" fmla="*/ 0 w 494985"/>
                <a:gd name="connsiteY0" fmla="*/ 28501 h 1120193"/>
                <a:gd name="connsiteX1" fmla="*/ 28501 w 494985"/>
                <a:gd name="connsiteY1" fmla="*/ 0 h 1120193"/>
                <a:gd name="connsiteX2" fmla="*/ 466484 w 494985"/>
                <a:gd name="connsiteY2" fmla="*/ 0 h 1120193"/>
                <a:gd name="connsiteX3" fmla="*/ 494985 w 494985"/>
                <a:gd name="connsiteY3" fmla="*/ 28501 h 1120193"/>
                <a:gd name="connsiteX4" fmla="*/ 494985 w 494985"/>
                <a:gd name="connsiteY4" fmla="*/ 1006985 h 1120193"/>
                <a:gd name="connsiteX5" fmla="*/ 466484 w 494985"/>
                <a:gd name="connsiteY5" fmla="*/ 1035486 h 1120193"/>
                <a:gd name="connsiteX6" fmla="*/ 364775 w 494985"/>
                <a:gd name="connsiteY6" fmla="*/ 1062739 h 1120193"/>
                <a:gd name="connsiteX7" fmla="*/ 326675 w 494985"/>
                <a:gd name="connsiteY7" fmla="*/ 1119889 h 1120193"/>
                <a:gd name="connsiteX8" fmla="*/ 28501 w 494985"/>
                <a:gd name="connsiteY8" fmla="*/ 1035486 h 1120193"/>
                <a:gd name="connsiteX9" fmla="*/ 0 w 494985"/>
                <a:gd name="connsiteY9" fmla="*/ 1006985 h 1120193"/>
                <a:gd name="connsiteX10" fmla="*/ 0 w 494985"/>
                <a:gd name="connsiteY10" fmla="*/ 28501 h 1120193"/>
                <a:gd name="connsiteX0" fmla="*/ 0 w 494985"/>
                <a:gd name="connsiteY0" fmla="*/ 28501 h 1062739"/>
                <a:gd name="connsiteX1" fmla="*/ 28501 w 494985"/>
                <a:gd name="connsiteY1" fmla="*/ 0 h 1062739"/>
                <a:gd name="connsiteX2" fmla="*/ 466484 w 494985"/>
                <a:gd name="connsiteY2" fmla="*/ 0 h 1062739"/>
                <a:gd name="connsiteX3" fmla="*/ 494985 w 494985"/>
                <a:gd name="connsiteY3" fmla="*/ 28501 h 1062739"/>
                <a:gd name="connsiteX4" fmla="*/ 494985 w 494985"/>
                <a:gd name="connsiteY4" fmla="*/ 1006985 h 1062739"/>
                <a:gd name="connsiteX5" fmla="*/ 466484 w 494985"/>
                <a:gd name="connsiteY5" fmla="*/ 1035486 h 1062739"/>
                <a:gd name="connsiteX6" fmla="*/ 364775 w 494985"/>
                <a:gd name="connsiteY6" fmla="*/ 1062739 h 1062739"/>
                <a:gd name="connsiteX7" fmla="*/ 28501 w 494985"/>
                <a:gd name="connsiteY7" fmla="*/ 1035486 h 1062739"/>
                <a:gd name="connsiteX8" fmla="*/ 0 w 494985"/>
                <a:gd name="connsiteY8" fmla="*/ 1006985 h 1062739"/>
                <a:gd name="connsiteX9" fmla="*/ 0 w 494985"/>
                <a:gd name="connsiteY9" fmla="*/ 28501 h 1062739"/>
                <a:gd name="connsiteX0" fmla="*/ 0 w 494985"/>
                <a:gd name="connsiteY0" fmla="*/ 28501 h 1035486"/>
                <a:gd name="connsiteX1" fmla="*/ 28501 w 494985"/>
                <a:gd name="connsiteY1" fmla="*/ 0 h 1035486"/>
                <a:gd name="connsiteX2" fmla="*/ 466484 w 494985"/>
                <a:gd name="connsiteY2" fmla="*/ 0 h 1035486"/>
                <a:gd name="connsiteX3" fmla="*/ 494985 w 494985"/>
                <a:gd name="connsiteY3" fmla="*/ 28501 h 1035486"/>
                <a:gd name="connsiteX4" fmla="*/ 494985 w 494985"/>
                <a:gd name="connsiteY4" fmla="*/ 1006985 h 1035486"/>
                <a:gd name="connsiteX5" fmla="*/ 466484 w 494985"/>
                <a:gd name="connsiteY5" fmla="*/ 1035486 h 1035486"/>
                <a:gd name="connsiteX6" fmla="*/ 28501 w 494985"/>
                <a:gd name="connsiteY6" fmla="*/ 1035486 h 1035486"/>
                <a:gd name="connsiteX7" fmla="*/ 0 w 494985"/>
                <a:gd name="connsiteY7" fmla="*/ 1006985 h 1035486"/>
                <a:gd name="connsiteX8" fmla="*/ 0 w 494985"/>
                <a:gd name="connsiteY8" fmla="*/ 28501 h 1035486"/>
                <a:gd name="connsiteX0" fmla="*/ 0 w 494985"/>
                <a:gd name="connsiteY0" fmla="*/ 28501 h 1038340"/>
                <a:gd name="connsiteX1" fmla="*/ 28501 w 494985"/>
                <a:gd name="connsiteY1" fmla="*/ 0 h 1038340"/>
                <a:gd name="connsiteX2" fmla="*/ 466484 w 494985"/>
                <a:gd name="connsiteY2" fmla="*/ 0 h 1038340"/>
                <a:gd name="connsiteX3" fmla="*/ 494985 w 494985"/>
                <a:gd name="connsiteY3" fmla="*/ 28501 h 1038340"/>
                <a:gd name="connsiteX4" fmla="*/ 494985 w 494985"/>
                <a:gd name="connsiteY4" fmla="*/ 1006985 h 1038340"/>
                <a:gd name="connsiteX5" fmla="*/ 466484 w 494985"/>
                <a:gd name="connsiteY5" fmla="*/ 1035486 h 1038340"/>
                <a:gd name="connsiteX6" fmla="*/ 153637 w 494985"/>
                <a:gd name="connsiteY6" fmla="*/ 1037339 h 1038340"/>
                <a:gd name="connsiteX7" fmla="*/ 28501 w 494985"/>
                <a:gd name="connsiteY7" fmla="*/ 1035486 h 1038340"/>
                <a:gd name="connsiteX8" fmla="*/ 0 w 494985"/>
                <a:gd name="connsiteY8" fmla="*/ 1006985 h 1038340"/>
                <a:gd name="connsiteX9" fmla="*/ 0 w 494985"/>
                <a:gd name="connsiteY9" fmla="*/ 28501 h 1038340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274287 w 494985"/>
                <a:gd name="connsiteY6" fmla="*/ 1037339 h 1038241"/>
                <a:gd name="connsiteX7" fmla="*/ 153637 w 494985"/>
                <a:gd name="connsiteY7" fmla="*/ 1037339 h 1038241"/>
                <a:gd name="connsiteX8" fmla="*/ 28501 w 494985"/>
                <a:gd name="connsiteY8" fmla="*/ 1035486 h 1038241"/>
                <a:gd name="connsiteX9" fmla="*/ 0 w 494985"/>
                <a:gd name="connsiteY9" fmla="*/ 1006985 h 1038241"/>
                <a:gd name="connsiteX10" fmla="*/ 0 w 494985"/>
                <a:gd name="connsiteY10" fmla="*/ 28501 h 1038241"/>
                <a:gd name="connsiteX0" fmla="*/ 0 w 494985"/>
                <a:gd name="connsiteY0" fmla="*/ 28501 h 1038241"/>
                <a:gd name="connsiteX1" fmla="*/ 28501 w 494985"/>
                <a:gd name="connsiteY1" fmla="*/ 0 h 1038241"/>
                <a:gd name="connsiteX2" fmla="*/ 466484 w 494985"/>
                <a:gd name="connsiteY2" fmla="*/ 0 h 1038241"/>
                <a:gd name="connsiteX3" fmla="*/ 494985 w 494985"/>
                <a:gd name="connsiteY3" fmla="*/ 28501 h 1038241"/>
                <a:gd name="connsiteX4" fmla="*/ 494985 w 494985"/>
                <a:gd name="connsiteY4" fmla="*/ 1006985 h 1038241"/>
                <a:gd name="connsiteX5" fmla="*/ 466484 w 494985"/>
                <a:gd name="connsiteY5" fmla="*/ 1035486 h 1038241"/>
                <a:gd name="connsiteX6" fmla="*/ 369537 w 494985"/>
                <a:gd name="connsiteY6" fmla="*/ 1030990 h 1038241"/>
                <a:gd name="connsiteX7" fmla="*/ 274287 w 494985"/>
                <a:gd name="connsiteY7" fmla="*/ 1037339 h 1038241"/>
                <a:gd name="connsiteX8" fmla="*/ 153637 w 494985"/>
                <a:gd name="connsiteY8" fmla="*/ 1037339 h 1038241"/>
                <a:gd name="connsiteX9" fmla="*/ 28501 w 494985"/>
                <a:gd name="connsiteY9" fmla="*/ 1035486 h 1038241"/>
                <a:gd name="connsiteX10" fmla="*/ 0 w 494985"/>
                <a:gd name="connsiteY10" fmla="*/ 1006985 h 1038241"/>
                <a:gd name="connsiteX11" fmla="*/ 0 w 494985"/>
                <a:gd name="connsiteY11" fmla="*/ 28501 h 1038241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0373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7189"/>
                <a:gd name="connsiteX1" fmla="*/ 28501 w 494985"/>
                <a:gd name="connsiteY1" fmla="*/ 0 h 1107189"/>
                <a:gd name="connsiteX2" fmla="*/ 466484 w 494985"/>
                <a:gd name="connsiteY2" fmla="*/ 0 h 1107189"/>
                <a:gd name="connsiteX3" fmla="*/ 494985 w 494985"/>
                <a:gd name="connsiteY3" fmla="*/ 28501 h 1107189"/>
                <a:gd name="connsiteX4" fmla="*/ 494985 w 494985"/>
                <a:gd name="connsiteY4" fmla="*/ 1006985 h 1107189"/>
                <a:gd name="connsiteX5" fmla="*/ 466484 w 494985"/>
                <a:gd name="connsiteY5" fmla="*/ 1035486 h 1107189"/>
                <a:gd name="connsiteX6" fmla="*/ 369537 w 494985"/>
                <a:gd name="connsiteY6" fmla="*/ 1030990 h 1107189"/>
                <a:gd name="connsiteX7" fmla="*/ 274287 w 494985"/>
                <a:gd name="connsiteY7" fmla="*/ 1100839 h 1107189"/>
                <a:gd name="connsiteX8" fmla="*/ 159987 w 494985"/>
                <a:gd name="connsiteY8" fmla="*/ 1107189 h 1107189"/>
                <a:gd name="connsiteX9" fmla="*/ 28501 w 494985"/>
                <a:gd name="connsiteY9" fmla="*/ 1035486 h 1107189"/>
                <a:gd name="connsiteX10" fmla="*/ 0 w 494985"/>
                <a:gd name="connsiteY10" fmla="*/ 1006985 h 1107189"/>
                <a:gd name="connsiteX11" fmla="*/ 0 w 494985"/>
                <a:gd name="connsiteY11" fmla="*/ 28501 h 110718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7605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50461 w 494985"/>
                <a:gd name="connsiteY8" fmla="*/ 1040514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2742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9537 w 494985"/>
                <a:gd name="connsiteY6" fmla="*/ 1030990 h 1100839"/>
                <a:gd name="connsiteX7" fmla="*/ 198087 w 494985"/>
                <a:gd name="connsiteY7" fmla="*/ 1100839 h 1100839"/>
                <a:gd name="connsiteX8" fmla="*/ 148080 w 494985"/>
                <a:gd name="connsiteY8" fmla="*/ 1033370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57"/>
                <a:gd name="connsiteX1" fmla="*/ 28501 w 494985"/>
                <a:gd name="connsiteY1" fmla="*/ 0 h 1100857"/>
                <a:gd name="connsiteX2" fmla="*/ 466484 w 494985"/>
                <a:gd name="connsiteY2" fmla="*/ 0 h 1100857"/>
                <a:gd name="connsiteX3" fmla="*/ 494985 w 494985"/>
                <a:gd name="connsiteY3" fmla="*/ 28501 h 1100857"/>
                <a:gd name="connsiteX4" fmla="*/ 494985 w 494985"/>
                <a:gd name="connsiteY4" fmla="*/ 1006985 h 1100857"/>
                <a:gd name="connsiteX5" fmla="*/ 466484 w 494985"/>
                <a:gd name="connsiteY5" fmla="*/ 1035486 h 1100857"/>
                <a:gd name="connsiteX6" fmla="*/ 369537 w 494985"/>
                <a:gd name="connsiteY6" fmla="*/ 1030990 h 1100857"/>
                <a:gd name="connsiteX7" fmla="*/ 198087 w 494985"/>
                <a:gd name="connsiteY7" fmla="*/ 1100839 h 1100857"/>
                <a:gd name="connsiteX8" fmla="*/ 148080 w 494985"/>
                <a:gd name="connsiteY8" fmla="*/ 1033370 h 1100857"/>
                <a:gd name="connsiteX9" fmla="*/ 28501 w 494985"/>
                <a:gd name="connsiteY9" fmla="*/ 1035486 h 1100857"/>
                <a:gd name="connsiteX10" fmla="*/ 0 w 494985"/>
                <a:gd name="connsiteY10" fmla="*/ 1006985 h 1100857"/>
                <a:gd name="connsiteX11" fmla="*/ 0 w 494985"/>
                <a:gd name="connsiteY11" fmla="*/ 28501 h 1100857"/>
                <a:gd name="connsiteX0" fmla="*/ 0 w 494985"/>
                <a:gd name="connsiteY0" fmla="*/ 28501 h 1101187"/>
                <a:gd name="connsiteX1" fmla="*/ 28501 w 494985"/>
                <a:gd name="connsiteY1" fmla="*/ 0 h 1101187"/>
                <a:gd name="connsiteX2" fmla="*/ 466484 w 494985"/>
                <a:gd name="connsiteY2" fmla="*/ 0 h 1101187"/>
                <a:gd name="connsiteX3" fmla="*/ 494985 w 494985"/>
                <a:gd name="connsiteY3" fmla="*/ 28501 h 1101187"/>
                <a:gd name="connsiteX4" fmla="*/ 494985 w 494985"/>
                <a:gd name="connsiteY4" fmla="*/ 1006985 h 1101187"/>
                <a:gd name="connsiteX5" fmla="*/ 466484 w 494985"/>
                <a:gd name="connsiteY5" fmla="*/ 1035486 h 1101187"/>
                <a:gd name="connsiteX6" fmla="*/ 369537 w 494985"/>
                <a:gd name="connsiteY6" fmla="*/ 1030990 h 1101187"/>
                <a:gd name="connsiteX7" fmla="*/ 198087 w 494985"/>
                <a:gd name="connsiteY7" fmla="*/ 1100839 h 1101187"/>
                <a:gd name="connsiteX8" fmla="*/ 148080 w 494985"/>
                <a:gd name="connsiteY8" fmla="*/ 1033370 h 1101187"/>
                <a:gd name="connsiteX9" fmla="*/ 28501 w 494985"/>
                <a:gd name="connsiteY9" fmla="*/ 1035486 h 1101187"/>
                <a:gd name="connsiteX10" fmla="*/ 0 w 494985"/>
                <a:gd name="connsiteY10" fmla="*/ 1006985 h 1101187"/>
                <a:gd name="connsiteX11" fmla="*/ 0 w 494985"/>
                <a:gd name="connsiteY11" fmla="*/ 28501 h 1101187"/>
                <a:gd name="connsiteX0" fmla="*/ 0 w 494985"/>
                <a:gd name="connsiteY0" fmla="*/ 28501 h 1101096"/>
                <a:gd name="connsiteX1" fmla="*/ 28501 w 494985"/>
                <a:gd name="connsiteY1" fmla="*/ 0 h 1101096"/>
                <a:gd name="connsiteX2" fmla="*/ 466484 w 494985"/>
                <a:gd name="connsiteY2" fmla="*/ 0 h 1101096"/>
                <a:gd name="connsiteX3" fmla="*/ 494985 w 494985"/>
                <a:gd name="connsiteY3" fmla="*/ 28501 h 1101096"/>
                <a:gd name="connsiteX4" fmla="*/ 494985 w 494985"/>
                <a:gd name="connsiteY4" fmla="*/ 1006985 h 1101096"/>
                <a:gd name="connsiteX5" fmla="*/ 466484 w 494985"/>
                <a:gd name="connsiteY5" fmla="*/ 1035486 h 1101096"/>
                <a:gd name="connsiteX6" fmla="*/ 369537 w 494985"/>
                <a:gd name="connsiteY6" fmla="*/ 1030990 h 1101096"/>
                <a:gd name="connsiteX7" fmla="*/ 290956 w 494985"/>
                <a:gd name="connsiteY7" fmla="*/ 1055596 h 1101096"/>
                <a:gd name="connsiteX8" fmla="*/ 198087 w 494985"/>
                <a:gd name="connsiteY8" fmla="*/ 1100839 h 1101096"/>
                <a:gd name="connsiteX9" fmla="*/ 148080 w 494985"/>
                <a:gd name="connsiteY9" fmla="*/ 1033370 h 1101096"/>
                <a:gd name="connsiteX10" fmla="*/ 28501 w 494985"/>
                <a:gd name="connsiteY10" fmla="*/ 1035486 h 1101096"/>
                <a:gd name="connsiteX11" fmla="*/ 0 w 494985"/>
                <a:gd name="connsiteY11" fmla="*/ 1006985 h 1101096"/>
                <a:gd name="connsiteX12" fmla="*/ 0 w 494985"/>
                <a:gd name="connsiteY12" fmla="*/ 28501 h 1101096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5462"/>
                <a:gd name="connsiteX1" fmla="*/ 28501 w 494985"/>
                <a:gd name="connsiteY1" fmla="*/ 0 h 1105462"/>
                <a:gd name="connsiteX2" fmla="*/ 466484 w 494985"/>
                <a:gd name="connsiteY2" fmla="*/ 0 h 1105462"/>
                <a:gd name="connsiteX3" fmla="*/ 494985 w 494985"/>
                <a:gd name="connsiteY3" fmla="*/ 28501 h 1105462"/>
                <a:gd name="connsiteX4" fmla="*/ 494985 w 494985"/>
                <a:gd name="connsiteY4" fmla="*/ 1006985 h 1105462"/>
                <a:gd name="connsiteX5" fmla="*/ 466484 w 494985"/>
                <a:gd name="connsiteY5" fmla="*/ 1035486 h 1105462"/>
                <a:gd name="connsiteX6" fmla="*/ 369537 w 494985"/>
                <a:gd name="connsiteY6" fmla="*/ 1030990 h 1105462"/>
                <a:gd name="connsiteX7" fmla="*/ 305243 w 494985"/>
                <a:gd name="connsiteY7" fmla="*/ 1098458 h 1105462"/>
                <a:gd name="connsiteX8" fmla="*/ 198087 w 494985"/>
                <a:gd name="connsiteY8" fmla="*/ 1100839 h 1105462"/>
                <a:gd name="connsiteX9" fmla="*/ 148080 w 494985"/>
                <a:gd name="connsiteY9" fmla="*/ 1033370 h 1105462"/>
                <a:gd name="connsiteX10" fmla="*/ 28501 w 494985"/>
                <a:gd name="connsiteY10" fmla="*/ 1035486 h 1105462"/>
                <a:gd name="connsiteX11" fmla="*/ 0 w 494985"/>
                <a:gd name="connsiteY11" fmla="*/ 1006985 h 1105462"/>
                <a:gd name="connsiteX12" fmla="*/ 0 w 494985"/>
                <a:gd name="connsiteY12" fmla="*/ 28501 h 110546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48080 w 494985"/>
                <a:gd name="connsiteY9" fmla="*/ 1033370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69537 w 494985"/>
                <a:gd name="connsiteY6" fmla="*/ 1030990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2002"/>
                <a:gd name="connsiteX1" fmla="*/ 28501 w 494985"/>
                <a:gd name="connsiteY1" fmla="*/ 0 h 1102002"/>
                <a:gd name="connsiteX2" fmla="*/ 466484 w 494985"/>
                <a:gd name="connsiteY2" fmla="*/ 0 h 1102002"/>
                <a:gd name="connsiteX3" fmla="*/ 494985 w 494985"/>
                <a:gd name="connsiteY3" fmla="*/ 28501 h 1102002"/>
                <a:gd name="connsiteX4" fmla="*/ 494985 w 494985"/>
                <a:gd name="connsiteY4" fmla="*/ 1006985 h 1102002"/>
                <a:gd name="connsiteX5" fmla="*/ 466484 w 494985"/>
                <a:gd name="connsiteY5" fmla="*/ 1035486 h 1102002"/>
                <a:gd name="connsiteX6" fmla="*/ 371918 w 494985"/>
                <a:gd name="connsiteY6" fmla="*/ 1041471 h 1102002"/>
                <a:gd name="connsiteX7" fmla="*/ 305243 w 494985"/>
                <a:gd name="connsiteY7" fmla="*/ 1098458 h 1102002"/>
                <a:gd name="connsiteX8" fmla="*/ 198087 w 494985"/>
                <a:gd name="connsiteY8" fmla="*/ 1100839 h 1102002"/>
                <a:gd name="connsiteX9" fmla="*/ 150462 w 494985"/>
                <a:gd name="connsiteY9" fmla="*/ 1038611 h 1102002"/>
                <a:gd name="connsiteX10" fmla="*/ 28501 w 494985"/>
                <a:gd name="connsiteY10" fmla="*/ 1035486 h 1102002"/>
                <a:gd name="connsiteX11" fmla="*/ 0 w 494985"/>
                <a:gd name="connsiteY11" fmla="*/ 1006985 h 1102002"/>
                <a:gd name="connsiteX12" fmla="*/ 0 w 494985"/>
                <a:gd name="connsiteY12" fmla="*/ 28501 h 1102002"/>
                <a:gd name="connsiteX0" fmla="*/ 0 w 494985"/>
                <a:gd name="connsiteY0" fmla="*/ 28501 h 1106321"/>
                <a:gd name="connsiteX1" fmla="*/ 28501 w 494985"/>
                <a:gd name="connsiteY1" fmla="*/ 0 h 1106321"/>
                <a:gd name="connsiteX2" fmla="*/ 466484 w 494985"/>
                <a:gd name="connsiteY2" fmla="*/ 0 h 1106321"/>
                <a:gd name="connsiteX3" fmla="*/ 494985 w 494985"/>
                <a:gd name="connsiteY3" fmla="*/ 28501 h 1106321"/>
                <a:gd name="connsiteX4" fmla="*/ 494985 w 494985"/>
                <a:gd name="connsiteY4" fmla="*/ 1006985 h 1106321"/>
                <a:gd name="connsiteX5" fmla="*/ 466484 w 494985"/>
                <a:gd name="connsiteY5" fmla="*/ 1035486 h 1106321"/>
                <a:gd name="connsiteX6" fmla="*/ 371918 w 494985"/>
                <a:gd name="connsiteY6" fmla="*/ 1041471 h 1106321"/>
                <a:gd name="connsiteX7" fmla="*/ 305243 w 494985"/>
                <a:gd name="connsiteY7" fmla="*/ 1106317 h 1106321"/>
                <a:gd name="connsiteX8" fmla="*/ 198087 w 494985"/>
                <a:gd name="connsiteY8" fmla="*/ 1100839 h 1106321"/>
                <a:gd name="connsiteX9" fmla="*/ 150462 w 494985"/>
                <a:gd name="connsiteY9" fmla="*/ 1038611 h 1106321"/>
                <a:gd name="connsiteX10" fmla="*/ 28501 w 494985"/>
                <a:gd name="connsiteY10" fmla="*/ 1035486 h 1106321"/>
                <a:gd name="connsiteX11" fmla="*/ 0 w 494985"/>
                <a:gd name="connsiteY11" fmla="*/ 1006985 h 1106321"/>
                <a:gd name="connsiteX12" fmla="*/ 0 w 494985"/>
                <a:gd name="connsiteY12" fmla="*/ 28501 h 1106321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0462 w 494985"/>
                <a:gd name="connsiteY9" fmla="*/ 103861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79037 w 494985"/>
                <a:gd name="connsiteY9" fmla="*/ 10359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83799 w 494985"/>
                <a:gd name="connsiteY9" fmla="*/ 1046471 h 1102488"/>
                <a:gd name="connsiteX10" fmla="*/ 153278 w 494985"/>
                <a:gd name="connsiteY10" fmla="*/ 1037850 h 1102488"/>
                <a:gd name="connsiteX11" fmla="*/ 28501 w 494985"/>
                <a:gd name="connsiteY11" fmla="*/ 1035486 h 1102488"/>
                <a:gd name="connsiteX12" fmla="*/ 0 w 494985"/>
                <a:gd name="connsiteY12" fmla="*/ 1006985 h 1102488"/>
                <a:gd name="connsiteX13" fmla="*/ 0 w 494985"/>
                <a:gd name="connsiteY13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3278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29465 w 494985"/>
                <a:gd name="connsiteY9" fmla="*/ 1043091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3654"/>
                <a:gd name="connsiteX1" fmla="*/ 28501 w 494985"/>
                <a:gd name="connsiteY1" fmla="*/ 0 h 1103654"/>
                <a:gd name="connsiteX2" fmla="*/ 466484 w 494985"/>
                <a:gd name="connsiteY2" fmla="*/ 0 h 1103654"/>
                <a:gd name="connsiteX3" fmla="*/ 494985 w 494985"/>
                <a:gd name="connsiteY3" fmla="*/ 28501 h 1103654"/>
                <a:gd name="connsiteX4" fmla="*/ 494985 w 494985"/>
                <a:gd name="connsiteY4" fmla="*/ 1006985 h 1103654"/>
                <a:gd name="connsiteX5" fmla="*/ 466484 w 494985"/>
                <a:gd name="connsiteY5" fmla="*/ 1035486 h 1103654"/>
                <a:gd name="connsiteX6" fmla="*/ 371918 w 494985"/>
                <a:gd name="connsiteY6" fmla="*/ 1041471 h 1103654"/>
                <a:gd name="connsiteX7" fmla="*/ 307624 w 494985"/>
                <a:gd name="connsiteY7" fmla="*/ 1101077 h 1103654"/>
                <a:gd name="connsiteX8" fmla="*/ 198087 w 494985"/>
                <a:gd name="connsiteY8" fmla="*/ 1100839 h 1103654"/>
                <a:gd name="connsiteX9" fmla="*/ 136609 w 494985"/>
                <a:gd name="connsiteY9" fmla="*/ 1037850 h 1103654"/>
                <a:gd name="connsiteX10" fmla="*/ 28501 w 494985"/>
                <a:gd name="connsiteY10" fmla="*/ 1035486 h 1103654"/>
                <a:gd name="connsiteX11" fmla="*/ 0 w 494985"/>
                <a:gd name="connsiteY11" fmla="*/ 1006985 h 1103654"/>
                <a:gd name="connsiteX12" fmla="*/ 0 w 494985"/>
                <a:gd name="connsiteY12" fmla="*/ 28501 h 1103654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36609 w 494985"/>
                <a:gd name="connsiteY9" fmla="*/ 1037850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2488"/>
                <a:gd name="connsiteX1" fmla="*/ 28501 w 494985"/>
                <a:gd name="connsiteY1" fmla="*/ 0 h 1102488"/>
                <a:gd name="connsiteX2" fmla="*/ 466484 w 494985"/>
                <a:gd name="connsiteY2" fmla="*/ 0 h 1102488"/>
                <a:gd name="connsiteX3" fmla="*/ 494985 w 494985"/>
                <a:gd name="connsiteY3" fmla="*/ 28501 h 1102488"/>
                <a:gd name="connsiteX4" fmla="*/ 494985 w 494985"/>
                <a:gd name="connsiteY4" fmla="*/ 1006985 h 1102488"/>
                <a:gd name="connsiteX5" fmla="*/ 466484 w 494985"/>
                <a:gd name="connsiteY5" fmla="*/ 1035486 h 1102488"/>
                <a:gd name="connsiteX6" fmla="*/ 371918 w 494985"/>
                <a:gd name="connsiteY6" fmla="*/ 1041471 h 1102488"/>
                <a:gd name="connsiteX7" fmla="*/ 307624 w 494985"/>
                <a:gd name="connsiteY7" fmla="*/ 1101077 h 1102488"/>
                <a:gd name="connsiteX8" fmla="*/ 198087 w 494985"/>
                <a:gd name="connsiteY8" fmla="*/ 1100839 h 1102488"/>
                <a:gd name="connsiteX9" fmla="*/ 158041 w 494985"/>
                <a:gd name="connsiteY9" fmla="*/ 1035229 h 1102488"/>
                <a:gd name="connsiteX10" fmla="*/ 28501 w 494985"/>
                <a:gd name="connsiteY10" fmla="*/ 1035486 h 1102488"/>
                <a:gd name="connsiteX11" fmla="*/ 0 w 494985"/>
                <a:gd name="connsiteY11" fmla="*/ 1006985 h 1102488"/>
                <a:gd name="connsiteX12" fmla="*/ 0 w 494985"/>
                <a:gd name="connsiteY12" fmla="*/ 28501 h 1102488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1324"/>
                <a:gd name="connsiteX1" fmla="*/ 28501 w 494985"/>
                <a:gd name="connsiteY1" fmla="*/ 0 h 1101324"/>
                <a:gd name="connsiteX2" fmla="*/ 466484 w 494985"/>
                <a:gd name="connsiteY2" fmla="*/ 0 h 1101324"/>
                <a:gd name="connsiteX3" fmla="*/ 494985 w 494985"/>
                <a:gd name="connsiteY3" fmla="*/ 28501 h 1101324"/>
                <a:gd name="connsiteX4" fmla="*/ 494985 w 494985"/>
                <a:gd name="connsiteY4" fmla="*/ 1006985 h 1101324"/>
                <a:gd name="connsiteX5" fmla="*/ 466484 w 494985"/>
                <a:gd name="connsiteY5" fmla="*/ 1035486 h 1101324"/>
                <a:gd name="connsiteX6" fmla="*/ 371918 w 494985"/>
                <a:gd name="connsiteY6" fmla="*/ 1041471 h 1101324"/>
                <a:gd name="connsiteX7" fmla="*/ 307624 w 494985"/>
                <a:gd name="connsiteY7" fmla="*/ 1101077 h 1101324"/>
                <a:gd name="connsiteX8" fmla="*/ 198087 w 494985"/>
                <a:gd name="connsiteY8" fmla="*/ 1100839 h 1101324"/>
                <a:gd name="connsiteX9" fmla="*/ 158041 w 494985"/>
                <a:gd name="connsiteY9" fmla="*/ 1035229 h 1101324"/>
                <a:gd name="connsiteX10" fmla="*/ 28501 w 494985"/>
                <a:gd name="connsiteY10" fmla="*/ 1035486 h 1101324"/>
                <a:gd name="connsiteX11" fmla="*/ 0 w 494985"/>
                <a:gd name="connsiteY11" fmla="*/ 1006985 h 1101324"/>
                <a:gd name="connsiteX12" fmla="*/ 0 w 494985"/>
                <a:gd name="connsiteY12" fmla="*/ 28501 h 1101324"/>
                <a:gd name="connsiteX0" fmla="*/ 0 w 494985"/>
                <a:gd name="connsiteY0" fmla="*/ 28501 h 1106240"/>
                <a:gd name="connsiteX1" fmla="*/ 28501 w 494985"/>
                <a:gd name="connsiteY1" fmla="*/ 0 h 1106240"/>
                <a:gd name="connsiteX2" fmla="*/ 466484 w 494985"/>
                <a:gd name="connsiteY2" fmla="*/ 0 h 1106240"/>
                <a:gd name="connsiteX3" fmla="*/ 494985 w 494985"/>
                <a:gd name="connsiteY3" fmla="*/ 28501 h 1106240"/>
                <a:gd name="connsiteX4" fmla="*/ 494985 w 494985"/>
                <a:gd name="connsiteY4" fmla="*/ 1006985 h 1106240"/>
                <a:gd name="connsiteX5" fmla="*/ 466484 w 494985"/>
                <a:gd name="connsiteY5" fmla="*/ 1035486 h 1106240"/>
                <a:gd name="connsiteX6" fmla="*/ 369537 w 494985"/>
                <a:gd name="connsiteY6" fmla="*/ 1033611 h 1106240"/>
                <a:gd name="connsiteX7" fmla="*/ 307624 w 494985"/>
                <a:gd name="connsiteY7" fmla="*/ 1101077 h 1106240"/>
                <a:gd name="connsiteX8" fmla="*/ 198087 w 494985"/>
                <a:gd name="connsiteY8" fmla="*/ 1100839 h 1106240"/>
                <a:gd name="connsiteX9" fmla="*/ 158041 w 494985"/>
                <a:gd name="connsiteY9" fmla="*/ 1035229 h 1106240"/>
                <a:gd name="connsiteX10" fmla="*/ 28501 w 494985"/>
                <a:gd name="connsiteY10" fmla="*/ 1035486 h 1106240"/>
                <a:gd name="connsiteX11" fmla="*/ 0 w 494985"/>
                <a:gd name="connsiteY11" fmla="*/ 1006985 h 1106240"/>
                <a:gd name="connsiteX12" fmla="*/ 0 w 494985"/>
                <a:gd name="connsiteY12" fmla="*/ 28501 h 1106240"/>
                <a:gd name="connsiteX0" fmla="*/ 0 w 494985"/>
                <a:gd name="connsiteY0" fmla="*/ 28501 h 1105659"/>
                <a:gd name="connsiteX1" fmla="*/ 28501 w 494985"/>
                <a:gd name="connsiteY1" fmla="*/ 0 h 1105659"/>
                <a:gd name="connsiteX2" fmla="*/ 466484 w 494985"/>
                <a:gd name="connsiteY2" fmla="*/ 0 h 1105659"/>
                <a:gd name="connsiteX3" fmla="*/ 494985 w 494985"/>
                <a:gd name="connsiteY3" fmla="*/ 28501 h 1105659"/>
                <a:gd name="connsiteX4" fmla="*/ 494985 w 494985"/>
                <a:gd name="connsiteY4" fmla="*/ 1006985 h 1105659"/>
                <a:gd name="connsiteX5" fmla="*/ 466484 w 494985"/>
                <a:gd name="connsiteY5" fmla="*/ 1035486 h 1105659"/>
                <a:gd name="connsiteX6" fmla="*/ 371918 w 494985"/>
                <a:gd name="connsiteY6" fmla="*/ 1041470 h 1105659"/>
                <a:gd name="connsiteX7" fmla="*/ 307624 w 494985"/>
                <a:gd name="connsiteY7" fmla="*/ 1101077 h 1105659"/>
                <a:gd name="connsiteX8" fmla="*/ 198087 w 494985"/>
                <a:gd name="connsiteY8" fmla="*/ 1100839 h 1105659"/>
                <a:gd name="connsiteX9" fmla="*/ 158041 w 494985"/>
                <a:gd name="connsiteY9" fmla="*/ 1035229 h 1105659"/>
                <a:gd name="connsiteX10" fmla="*/ 28501 w 494985"/>
                <a:gd name="connsiteY10" fmla="*/ 1035486 h 1105659"/>
                <a:gd name="connsiteX11" fmla="*/ 0 w 494985"/>
                <a:gd name="connsiteY11" fmla="*/ 1006985 h 1105659"/>
                <a:gd name="connsiteX12" fmla="*/ 0 w 494985"/>
                <a:gd name="connsiteY12" fmla="*/ 28501 h 1105659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6046"/>
                <a:gd name="connsiteX1" fmla="*/ 28501 w 494985"/>
                <a:gd name="connsiteY1" fmla="*/ 0 h 1106046"/>
                <a:gd name="connsiteX2" fmla="*/ 466484 w 494985"/>
                <a:gd name="connsiteY2" fmla="*/ 0 h 1106046"/>
                <a:gd name="connsiteX3" fmla="*/ 494985 w 494985"/>
                <a:gd name="connsiteY3" fmla="*/ 28501 h 1106046"/>
                <a:gd name="connsiteX4" fmla="*/ 494985 w 494985"/>
                <a:gd name="connsiteY4" fmla="*/ 1006985 h 1106046"/>
                <a:gd name="connsiteX5" fmla="*/ 466484 w 494985"/>
                <a:gd name="connsiteY5" fmla="*/ 1035486 h 1106046"/>
                <a:gd name="connsiteX6" fmla="*/ 364775 w 494985"/>
                <a:gd name="connsiteY6" fmla="*/ 1036230 h 1106046"/>
                <a:gd name="connsiteX7" fmla="*/ 307624 w 494985"/>
                <a:gd name="connsiteY7" fmla="*/ 1101077 h 1106046"/>
                <a:gd name="connsiteX8" fmla="*/ 198087 w 494985"/>
                <a:gd name="connsiteY8" fmla="*/ 1100839 h 1106046"/>
                <a:gd name="connsiteX9" fmla="*/ 158041 w 494985"/>
                <a:gd name="connsiteY9" fmla="*/ 1035229 h 1106046"/>
                <a:gd name="connsiteX10" fmla="*/ 28501 w 494985"/>
                <a:gd name="connsiteY10" fmla="*/ 1035486 h 1106046"/>
                <a:gd name="connsiteX11" fmla="*/ 0 w 494985"/>
                <a:gd name="connsiteY11" fmla="*/ 1006985 h 1106046"/>
                <a:gd name="connsiteX12" fmla="*/ 0 w 494985"/>
                <a:gd name="connsiteY12" fmla="*/ 28501 h 1106046"/>
                <a:gd name="connsiteX0" fmla="*/ 0 w 494985"/>
                <a:gd name="connsiteY0" fmla="*/ 28501 h 1104264"/>
                <a:gd name="connsiteX1" fmla="*/ 28501 w 494985"/>
                <a:gd name="connsiteY1" fmla="*/ 0 h 1104264"/>
                <a:gd name="connsiteX2" fmla="*/ 466484 w 494985"/>
                <a:gd name="connsiteY2" fmla="*/ 0 h 1104264"/>
                <a:gd name="connsiteX3" fmla="*/ 494985 w 494985"/>
                <a:gd name="connsiteY3" fmla="*/ 28501 h 1104264"/>
                <a:gd name="connsiteX4" fmla="*/ 494985 w 494985"/>
                <a:gd name="connsiteY4" fmla="*/ 1006985 h 1104264"/>
                <a:gd name="connsiteX5" fmla="*/ 466484 w 494985"/>
                <a:gd name="connsiteY5" fmla="*/ 1035486 h 1104264"/>
                <a:gd name="connsiteX6" fmla="*/ 364775 w 494985"/>
                <a:gd name="connsiteY6" fmla="*/ 1036230 h 1104264"/>
                <a:gd name="connsiteX7" fmla="*/ 312387 w 494985"/>
                <a:gd name="connsiteY7" fmla="*/ 1098457 h 1104264"/>
                <a:gd name="connsiteX8" fmla="*/ 198087 w 494985"/>
                <a:gd name="connsiteY8" fmla="*/ 1100839 h 1104264"/>
                <a:gd name="connsiteX9" fmla="*/ 158041 w 494985"/>
                <a:gd name="connsiteY9" fmla="*/ 1035229 h 1104264"/>
                <a:gd name="connsiteX10" fmla="*/ 28501 w 494985"/>
                <a:gd name="connsiteY10" fmla="*/ 1035486 h 1104264"/>
                <a:gd name="connsiteX11" fmla="*/ 0 w 494985"/>
                <a:gd name="connsiteY11" fmla="*/ 1006985 h 1104264"/>
                <a:gd name="connsiteX12" fmla="*/ 0 w 494985"/>
                <a:gd name="connsiteY12" fmla="*/ 28501 h 1104264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312387 w 494985"/>
                <a:gd name="connsiteY7" fmla="*/ 1098457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198087 w 494985"/>
                <a:gd name="connsiteY7" fmla="*/ 1100839 h 1100839"/>
                <a:gd name="connsiteX8" fmla="*/ 158041 w 494985"/>
                <a:gd name="connsiteY8" fmla="*/ 1035229 h 1100839"/>
                <a:gd name="connsiteX9" fmla="*/ 28501 w 494985"/>
                <a:gd name="connsiteY9" fmla="*/ 1035486 h 1100839"/>
                <a:gd name="connsiteX10" fmla="*/ 0 w 494985"/>
                <a:gd name="connsiteY10" fmla="*/ 1006985 h 1100839"/>
                <a:gd name="connsiteX11" fmla="*/ 0 w 494985"/>
                <a:gd name="connsiteY11" fmla="*/ 28501 h 1100839"/>
                <a:gd name="connsiteX0" fmla="*/ 0 w 494985"/>
                <a:gd name="connsiteY0" fmla="*/ 28501 h 1100839"/>
                <a:gd name="connsiteX1" fmla="*/ 28501 w 494985"/>
                <a:gd name="connsiteY1" fmla="*/ 0 h 1100839"/>
                <a:gd name="connsiteX2" fmla="*/ 466484 w 494985"/>
                <a:gd name="connsiteY2" fmla="*/ 0 h 1100839"/>
                <a:gd name="connsiteX3" fmla="*/ 494985 w 494985"/>
                <a:gd name="connsiteY3" fmla="*/ 28501 h 1100839"/>
                <a:gd name="connsiteX4" fmla="*/ 494985 w 494985"/>
                <a:gd name="connsiteY4" fmla="*/ 1006985 h 1100839"/>
                <a:gd name="connsiteX5" fmla="*/ 466484 w 494985"/>
                <a:gd name="connsiteY5" fmla="*/ 1035486 h 1100839"/>
                <a:gd name="connsiteX6" fmla="*/ 364775 w 494985"/>
                <a:gd name="connsiteY6" fmla="*/ 1036230 h 1100839"/>
                <a:gd name="connsiteX7" fmla="*/ 289009 w 494985"/>
                <a:gd name="connsiteY7" fmla="*/ 1064051 h 1100839"/>
                <a:gd name="connsiteX8" fmla="*/ 198087 w 494985"/>
                <a:gd name="connsiteY8" fmla="*/ 1100839 h 1100839"/>
                <a:gd name="connsiteX9" fmla="*/ 158041 w 494985"/>
                <a:gd name="connsiteY9" fmla="*/ 1035229 h 1100839"/>
                <a:gd name="connsiteX10" fmla="*/ 28501 w 494985"/>
                <a:gd name="connsiteY10" fmla="*/ 1035486 h 1100839"/>
                <a:gd name="connsiteX11" fmla="*/ 0 w 494985"/>
                <a:gd name="connsiteY11" fmla="*/ 1006985 h 1100839"/>
                <a:gd name="connsiteX12" fmla="*/ 0 w 494985"/>
                <a:gd name="connsiteY12" fmla="*/ 28501 h 1100839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64775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52869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3352"/>
                <a:gd name="connsiteX1" fmla="*/ 28501 w 494985"/>
                <a:gd name="connsiteY1" fmla="*/ 0 h 1103352"/>
                <a:gd name="connsiteX2" fmla="*/ 466484 w 494985"/>
                <a:gd name="connsiteY2" fmla="*/ 0 h 1103352"/>
                <a:gd name="connsiteX3" fmla="*/ 494985 w 494985"/>
                <a:gd name="connsiteY3" fmla="*/ 28501 h 1103352"/>
                <a:gd name="connsiteX4" fmla="*/ 494985 w 494985"/>
                <a:gd name="connsiteY4" fmla="*/ 1006985 h 1103352"/>
                <a:gd name="connsiteX5" fmla="*/ 466484 w 494985"/>
                <a:gd name="connsiteY5" fmla="*/ 1035486 h 1103352"/>
                <a:gd name="connsiteX6" fmla="*/ 340962 w 494985"/>
                <a:gd name="connsiteY6" fmla="*/ 1036230 h 1103352"/>
                <a:gd name="connsiteX7" fmla="*/ 291390 w 494985"/>
                <a:gd name="connsiteY7" fmla="*/ 1103352 h 1103352"/>
                <a:gd name="connsiteX8" fmla="*/ 198087 w 494985"/>
                <a:gd name="connsiteY8" fmla="*/ 1100839 h 1103352"/>
                <a:gd name="connsiteX9" fmla="*/ 158041 w 494985"/>
                <a:gd name="connsiteY9" fmla="*/ 1035229 h 1103352"/>
                <a:gd name="connsiteX10" fmla="*/ 28501 w 494985"/>
                <a:gd name="connsiteY10" fmla="*/ 1035486 h 1103352"/>
                <a:gd name="connsiteX11" fmla="*/ 0 w 494985"/>
                <a:gd name="connsiteY11" fmla="*/ 1006985 h 1103352"/>
                <a:gd name="connsiteX12" fmla="*/ 0 w 494985"/>
                <a:gd name="connsiteY12" fmla="*/ 28501 h 110335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1390 w 494985"/>
                <a:gd name="connsiteY7" fmla="*/ 1103352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13832"/>
                <a:gd name="connsiteX1" fmla="*/ 28501 w 494985"/>
                <a:gd name="connsiteY1" fmla="*/ 0 h 1113832"/>
                <a:gd name="connsiteX2" fmla="*/ 466484 w 494985"/>
                <a:gd name="connsiteY2" fmla="*/ 0 h 1113832"/>
                <a:gd name="connsiteX3" fmla="*/ 494985 w 494985"/>
                <a:gd name="connsiteY3" fmla="*/ 28501 h 1113832"/>
                <a:gd name="connsiteX4" fmla="*/ 494985 w 494985"/>
                <a:gd name="connsiteY4" fmla="*/ 1006985 h 1113832"/>
                <a:gd name="connsiteX5" fmla="*/ 466484 w 494985"/>
                <a:gd name="connsiteY5" fmla="*/ 1035486 h 1113832"/>
                <a:gd name="connsiteX6" fmla="*/ 340962 w 494985"/>
                <a:gd name="connsiteY6" fmla="*/ 1036230 h 1113832"/>
                <a:gd name="connsiteX7" fmla="*/ 293772 w 494985"/>
                <a:gd name="connsiteY7" fmla="*/ 1113832 h 1113832"/>
                <a:gd name="connsiteX8" fmla="*/ 200469 w 494985"/>
                <a:gd name="connsiteY8" fmla="*/ 1108699 h 1113832"/>
                <a:gd name="connsiteX9" fmla="*/ 158041 w 494985"/>
                <a:gd name="connsiteY9" fmla="*/ 1035229 h 1113832"/>
                <a:gd name="connsiteX10" fmla="*/ 28501 w 494985"/>
                <a:gd name="connsiteY10" fmla="*/ 1035486 h 1113832"/>
                <a:gd name="connsiteX11" fmla="*/ 0 w 494985"/>
                <a:gd name="connsiteY11" fmla="*/ 1006985 h 1113832"/>
                <a:gd name="connsiteX12" fmla="*/ 0 w 494985"/>
                <a:gd name="connsiteY12" fmla="*/ 28501 h 1113832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200469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298535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  <a:gd name="connsiteX0" fmla="*/ 0 w 494985"/>
                <a:gd name="connsiteY0" fmla="*/ 28501 h 1108699"/>
                <a:gd name="connsiteX1" fmla="*/ 28501 w 494985"/>
                <a:gd name="connsiteY1" fmla="*/ 0 h 1108699"/>
                <a:gd name="connsiteX2" fmla="*/ 466484 w 494985"/>
                <a:gd name="connsiteY2" fmla="*/ 0 h 1108699"/>
                <a:gd name="connsiteX3" fmla="*/ 494985 w 494985"/>
                <a:gd name="connsiteY3" fmla="*/ 28501 h 1108699"/>
                <a:gd name="connsiteX4" fmla="*/ 494985 w 494985"/>
                <a:gd name="connsiteY4" fmla="*/ 1006985 h 1108699"/>
                <a:gd name="connsiteX5" fmla="*/ 466484 w 494985"/>
                <a:gd name="connsiteY5" fmla="*/ 1035486 h 1108699"/>
                <a:gd name="connsiteX6" fmla="*/ 340962 w 494985"/>
                <a:gd name="connsiteY6" fmla="*/ 1036230 h 1108699"/>
                <a:gd name="connsiteX7" fmla="*/ 305679 w 494985"/>
                <a:gd name="connsiteY7" fmla="*/ 1108591 h 1108699"/>
                <a:gd name="connsiteX8" fmla="*/ 186182 w 494985"/>
                <a:gd name="connsiteY8" fmla="*/ 1108699 h 1108699"/>
                <a:gd name="connsiteX9" fmla="*/ 158041 w 494985"/>
                <a:gd name="connsiteY9" fmla="*/ 1035229 h 1108699"/>
                <a:gd name="connsiteX10" fmla="*/ 28501 w 494985"/>
                <a:gd name="connsiteY10" fmla="*/ 1035486 h 1108699"/>
                <a:gd name="connsiteX11" fmla="*/ 0 w 494985"/>
                <a:gd name="connsiteY11" fmla="*/ 1006985 h 1108699"/>
                <a:gd name="connsiteX12" fmla="*/ 0 w 494985"/>
                <a:gd name="connsiteY12" fmla="*/ 28501 h 110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4985" h="1108699">
                  <a:moveTo>
                    <a:pt x="0" y="28501"/>
                  </a:moveTo>
                  <a:cubicBezTo>
                    <a:pt x="0" y="12760"/>
                    <a:pt x="12760" y="0"/>
                    <a:pt x="28501" y="0"/>
                  </a:cubicBezTo>
                  <a:lnTo>
                    <a:pt x="466484" y="0"/>
                  </a:lnTo>
                  <a:cubicBezTo>
                    <a:pt x="482225" y="0"/>
                    <a:pt x="494985" y="12760"/>
                    <a:pt x="494985" y="28501"/>
                  </a:cubicBezTo>
                  <a:lnTo>
                    <a:pt x="494985" y="1006985"/>
                  </a:lnTo>
                  <a:cubicBezTo>
                    <a:pt x="494985" y="1022726"/>
                    <a:pt x="482225" y="1035486"/>
                    <a:pt x="466484" y="1035486"/>
                  </a:cubicBezTo>
                  <a:lnTo>
                    <a:pt x="340962" y="1036230"/>
                  </a:lnTo>
                  <a:lnTo>
                    <a:pt x="305679" y="1108591"/>
                  </a:lnTo>
                  <a:lnTo>
                    <a:pt x="186182" y="1108699"/>
                  </a:lnTo>
                  <a:lnTo>
                    <a:pt x="158041" y="1035229"/>
                  </a:lnTo>
                  <a:lnTo>
                    <a:pt x="28501" y="1035486"/>
                  </a:lnTo>
                  <a:cubicBezTo>
                    <a:pt x="12760" y="1035486"/>
                    <a:pt x="0" y="1022726"/>
                    <a:pt x="0" y="1006985"/>
                  </a:cubicBezTo>
                  <a:lnTo>
                    <a:pt x="0" y="28501"/>
                  </a:lnTo>
                  <a:close/>
                </a:path>
              </a:pathLst>
            </a:custGeom>
            <a:solidFill>
              <a:srgbClr val="3FAE2A"/>
            </a:solidFill>
            <a:ln w="3175" cap="flat" cmpd="sng" algn="ctr">
              <a:noFill/>
              <a:prstDash val="solid"/>
            </a:ln>
            <a:effectLst/>
          </p:spPr>
          <p:txBody>
            <a:bodyPr vert="vert270" lIns="109728" tIns="109728" rIns="219456" bIns="164592"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9" name="Rounded Rectangle 28"/>
            <p:cNvSpPr>
              <a:spLocks/>
            </p:cNvSpPr>
            <p:nvPr/>
          </p:nvSpPr>
          <p:spPr>
            <a:xfrm>
              <a:off x="14584496" y="1607451"/>
              <a:ext cx="3773823" cy="621443"/>
            </a:xfrm>
            <a:prstGeom prst="roundRect">
              <a:avLst>
                <a:gd name="adj" fmla="val 0"/>
              </a:avLst>
            </a:prstGeom>
            <a:solidFill>
              <a:srgbClr val="3FAE2A"/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164592" r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8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Spark Core Engine</a:t>
              </a:r>
              <a:endParaRPr kumimoji="0" lang="en-US" sz="72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  <p:sp>
        <p:nvSpPr>
          <p:cNvPr id="30" name="Rounded Rectangle 37"/>
          <p:cNvSpPr>
            <a:spLocks/>
          </p:cNvSpPr>
          <p:nvPr/>
        </p:nvSpPr>
        <p:spPr>
          <a:xfrm>
            <a:off x="10653180" y="2559836"/>
            <a:ext cx="867895" cy="1319179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15875" cap="flat" cmpd="sng" algn="ctr">
            <a:solidFill>
              <a:srgbClr val="3FAE2A"/>
            </a:solidFill>
            <a:prstDash val="solid"/>
          </a:ln>
          <a:effectLst/>
        </p:spPr>
        <p:txBody>
          <a:bodyPr lIns="0" rIns="0" rtlCol="0" anchor="ctr" anchorCtr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Spark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SQL</a:t>
            </a:r>
          </a:p>
        </p:txBody>
      </p:sp>
      <p:sp>
        <p:nvSpPr>
          <p:cNvPr id="31" name="Rounded Rectangle 37"/>
          <p:cNvSpPr>
            <a:spLocks/>
          </p:cNvSpPr>
          <p:nvPr/>
        </p:nvSpPr>
        <p:spPr>
          <a:xfrm>
            <a:off x="11568425" y="2559836"/>
            <a:ext cx="867895" cy="1319179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15875" cap="flat" cmpd="sng" algn="ctr">
            <a:solidFill>
              <a:srgbClr val="3FAE2A"/>
            </a:solidFill>
            <a:prstDash val="solid"/>
          </a:ln>
          <a:effectLst/>
        </p:spPr>
        <p:txBody>
          <a:bodyPr lIns="0" rIns="0" rtlCol="0" anchor="ctr" anchorCtr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Spark Streaming</a:t>
            </a:r>
          </a:p>
        </p:txBody>
      </p:sp>
      <p:sp>
        <p:nvSpPr>
          <p:cNvPr id="32" name="Rounded Rectangle 37"/>
          <p:cNvSpPr>
            <a:spLocks/>
          </p:cNvSpPr>
          <p:nvPr/>
        </p:nvSpPr>
        <p:spPr>
          <a:xfrm>
            <a:off x="9737935" y="2559836"/>
            <a:ext cx="867895" cy="1319179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15875" cap="flat" cmpd="sng" algn="ctr">
            <a:solidFill>
              <a:srgbClr val="3FAE2A"/>
            </a:solidFill>
            <a:prstDash val="solid"/>
          </a:ln>
          <a:effectLst/>
        </p:spPr>
        <p:txBody>
          <a:bodyPr lIns="0" rIns="0" rtlCol="0" anchor="ctr" anchorCtr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MLlib</a:t>
            </a:r>
          </a:p>
        </p:txBody>
      </p:sp>
      <p:sp>
        <p:nvSpPr>
          <p:cNvPr id="33" name="Rounded Rectangle 37"/>
          <p:cNvSpPr>
            <a:spLocks/>
          </p:cNvSpPr>
          <p:nvPr/>
        </p:nvSpPr>
        <p:spPr>
          <a:xfrm>
            <a:off x="12483671" y="2550871"/>
            <a:ext cx="867895" cy="1319179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15875" cap="flat" cmpd="sng" algn="ctr">
            <a:solidFill>
              <a:srgbClr val="3FAE2A"/>
            </a:solidFill>
            <a:prstDash val="solid"/>
          </a:ln>
          <a:effectLst/>
        </p:spPr>
        <p:txBody>
          <a:bodyPr lIns="0" rIns="0" rtlCol="0" anchor="ctr" anchorCtr="1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GraphX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457" y="3915621"/>
            <a:ext cx="1008398" cy="535467"/>
          </a:xfrm>
          <a:prstGeom prst="rect">
            <a:avLst/>
          </a:prstGeom>
        </p:spPr>
      </p:pic>
      <p:grpSp>
        <p:nvGrpSpPr>
          <p:cNvPr id="35" name="Group 34"/>
          <p:cNvGrpSpPr/>
          <p:nvPr/>
        </p:nvGrpSpPr>
        <p:grpSpPr>
          <a:xfrm>
            <a:off x="8952121" y="5337001"/>
            <a:ext cx="4306819" cy="394943"/>
            <a:chOff x="2499285" y="4541714"/>
            <a:chExt cx="3308943" cy="475013"/>
          </a:xfrm>
          <a:solidFill>
            <a:srgbClr val="FFFFFF"/>
          </a:solidFill>
        </p:grpSpPr>
        <p:grpSp>
          <p:nvGrpSpPr>
            <p:cNvPr id="36" name="Group 35"/>
            <p:cNvGrpSpPr/>
            <p:nvPr/>
          </p:nvGrpSpPr>
          <p:grpSpPr>
            <a:xfrm>
              <a:off x="2499285" y="4541714"/>
              <a:ext cx="3001931" cy="475013"/>
              <a:chOff x="2573538" y="3889648"/>
              <a:chExt cx="3001931" cy="475013"/>
            </a:xfrm>
            <a:grpFill/>
          </p:grpSpPr>
          <p:sp>
            <p:nvSpPr>
              <p:cNvPr id="39" name="Rounded Rectangle 38"/>
              <p:cNvSpPr>
                <a:spLocks/>
              </p:cNvSpPr>
              <p:nvPr/>
            </p:nvSpPr>
            <p:spPr>
              <a:xfrm>
                <a:off x="2573538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1</a:t>
                </a:r>
              </a:p>
            </p:txBody>
          </p:sp>
          <p:sp>
            <p:nvSpPr>
              <p:cNvPr id="40" name="Rounded Rectangle 39"/>
              <p:cNvSpPr>
                <a:spLocks/>
              </p:cNvSpPr>
              <p:nvPr/>
            </p:nvSpPr>
            <p:spPr>
              <a:xfrm>
                <a:off x="2876974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41" name="Rounded Rectangle 40"/>
              <p:cNvSpPr>
                <a:spLocks/>
              </p:cNvSpPr>
              <p:nvPr/>
            </p:nvSpPr>
            <p:spPr>
              <a:xfrm>
                <a:off x="3180410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42" name="Rounded Rectangle 41"/>
              <p:cNvSpPr>
                <a:spLocks/>
              </p:cNvSpPr>
              <p:nvPr/>
            </p:nvSpPr>
            <p:spPr>
              <a:xfrm>
                <a:off x="3483846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43" name="Rounded Rectangle 42"/>
              <p:cNvSpPr>
                <a:spLocks/>
              </p:cNvSpPr>
              <p:nvPr/>
            </p:nvSpPr>
            <p:spPr>
              <a:xfrm>
                <a:off x="3787282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44" name="Rounded Rectangle 43"/>
              <p:cNvSpPr>
                <a:spLocks/>
              </p:cNvSpPr>
              <p:nvPr/>
            </p:nvSpPr>
            <p:spPr>
              <a:xfrm>
                <a:off x="4090718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45" name="Rounded Rectangle 44"/>
              <p:cNvSpPr>
                <a:spLocks/>
              </p:cNvSpPr>
              <p:nvPr/>
            </p:nvSpPr>
            <p:spPr>
              <a:xfrm>
                <a:off x="4394154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46" name="Rounded Rectangle 45"/>
              <p:cNvSpPr>
                <a:spLocks/>
              </p:cNvSpPr>
              <p:nvPr/>
            </p:nvSpPr>
            <p:spPr>
              <a:xfrm>
                <a:off x="4697590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47" name="Rounded Rectangle 46"/>
              <p:cNvSpPr>
                <a:spLocks/>
              </p:cNvSpPr>
              <p:nvPr/>
            </p:nvSpPr>
            <p:spPr>
              <a:xfrm>
                <a:off x="5001026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48" name="Rounded Rectangle 47"/>
              <p:cNvSpPr>
                <a:spLocks/>
              </p:cNvSpPr>
              <p:nvPr/>
            </p:nvSpPr>
            <p:spPr>
              <a:xfrm>
                <a:off x="5304462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49" name="Rounded Rectangle 48"/>
              <p:cNvSpPr>
                <a:spLocks/>
              </p:cNvSpPr>
              <p:nvPr/>
            </p:nvSpPr>
            <p:spPr>
              <a:xfrm>
                <a:off x="2573538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50" name="Rounded Rectangle 49"/>
              <p:cNvSpPr>
                <a:spLocks/>
              </p:cNvSpPr>
              <p:nvPr/>
            </p:nvSpPr>
            <p:spPr>
              <a:xfrm>
                <a:off x="2876974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51" name="Rounded Rectangle 50"/>
              <p:cNvSpPr>
                <a:spLocks/>
              </p:cNvSpPr>
              <p:nvPr/>
            </p:nvSpPr>
            <p:spPr>
              <a:xfrm>
                <a:off x="3180410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52" name="Rounded Rectangle 51"/>
              <p:cNvSpPr>
                <a:spLocks/>
              </p:cNvSpPr>
              <p:nvPr/>
            </p:nvSpPr>
            <p:spPr>
              <a:xfrm>
                <a:off x="3483846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53" name="Rounded Rectangle 52"/>
              <p:cNvSpPr>
                <a:spLocks/>
              </p:cNvSpPr>
              <p:nvPr/>
            </p:nvSpPr>
            <p:spPr>
              <a:xfrm>
                <a:off x="3787282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54" name="Rounded Rectangle 53"/>
              <p:cNvSpPr>
                <a:spLocks/>
              </p:cNvSpPr>
              <p:nvPr/>
            </p:nvSpPr>
            <p:spPr>
              <a:xfrm>
                <a:off x="4090718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55" name="Rounded Rectangle 54"/>
              <p:cNvSpPr>
                <a:spLocks/>
              </p:cNvSpPr>
              <p:nvPr/>
            </p:nvSpPr>
            <p:spPr>
              <a:xfrm>
                <a:off x="4394154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56" name="Rounded Rectangle 55"/>
              <p:cNvSpPr>
                <a:spLocks/>
              </p:cNvSpPr>
              <p:nvPr/>
            </p:nvSpPr>
            <p:spPr>
              <a:xfrm>
                <a:off x="4697590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57" name="Rounded Rectangle 56"/>
              <p:cNvSpPr>
                <a:spLocks/>
              </p:cNvSpPr>
              <p:nvPr/>
            </p:nvSpPr>
            <p:spPr>
              <a:xfrm>
                <a:off x="5001026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58" name="Rounded Rectangle 57"/>
              <p:cNvSpPr>
                <a:spLocks/>
              </p:cNvSpPr>
              <p:nvPr/>
            </p:nvSpPr>
            <p:spPr>
              <a:xfrm>
                <a:off x="5304462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grpFill/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8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</p:grpSp>
        <p:sp>
          <p:nvSpPr>
            <p:cNvPr id="37" name="Rounded Rectangle 36"/>
            <p:cNvSpPr>
              <a:spLocks/>
            </p:cNvSpPr>
            <p:nvPr/>
          </p:nvSpPr>
          <p:spPr>
            <a:xfrm>
              <a:off x="5537221" y="4541714"/>
              <a:ext cx="271007" cy="219309"/>
            </a:xfrm>
            <a:prstGeom prst="roundRect">
              <a:avLst>
                <a:gd name="adj" fmla="val 5758"/>
              </a:avLst>
            </a:prstGeom>
            <a:grpFill/>
            <a:ln w="9525" cap="flat" cmpd="sng" algn="ctr">
              <a:solidFill>
                <a:srgbClr val="355F14">
                  <a:alpha val="21000"/>
                </a:srgbClr>
              </a:solidFill>
              <a:prstDash val="solid"/>
            </a:ln>
            <a:effectLst/>
          </p:spPr>
          <p:txBody>
            <a:bodyPr lIns="0" r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" b="0" i="0" u="none" strike="noStrike" kern="0" cap="none" spc="0" normalizeH="0" baseline="0" noProof="0" dirty="0">
                  <a:ln>
                    <a:noFill/>
                  </a:ln>
                  <a:solidFill>
                    <a:srgbClr val="1E1E1E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°</a:t>
              </a:r>
            </a:p>
          </p:txBody>
        </p:sp>
        <p:sp>
          <p:nvSpPr>
            <p:cNvPr id="38" name="Rounded Rectangle 37"/>
            <p:cNvSpPr>
              <a:spLocks/>
            </p:cNvSpPr>
            <p:nvPr/>
          </p:nvSpPr>
          <p:spPr>
            <a:xfrm>
              <a:off x="5537221" y="4797418"/>
              <a:ext cx="271007" cy="219309"/>
            </a:xfrm>
            <a:prstGeom prst="roundRect">
              <a:avLst>
                <a:gd name="adj" fmla="val 5758"/>
              </a:avLst>
            </a:prstGeom>
            <a:grpFill/>
            <a:ln w="9525" cap="flat" cmpd="sng" algn="ctr">
              <a:solidFill>
                <a:srgbClr val="355F14">
                  <a:alpha val="21000"/>
                </a:srgbClr>
              </a:solidFill>
              <a:prstDash val="solid"/>
            </a:ln>
            <a:effectLst/>
          </p:spPr>
          <p:txBody>
            <a:bodyPr lIns="0" r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" b="1" i="0" u="none" strike="noStrike" kern="0" cap="none" spc="0" normalizeH="0" baseline="0" noProof="0" dirty="0">
                  <a:ln>
                    <a:noFill/>
                  </a:ln>
                  <a:solidFill>
                    <a:srgbClr val="1E1E1E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N</a:t>
              </a:r>
            </a:p>
          </p:txBody>
        </p:sp>
      </p:grpSp>
      <p:sp>
        <p:nvSpPr>
          <p:cNvPr id="59" name="Rounded Rectangle 58"/>
          <p:cNvSpPr>
            <a:spLocks/>
          </p:cNvSpPr>
          <p:nvPr/>
        </p:nvSpPr>
        <p:spPr>
          <a:xfrm>
            <a:off x="8812257" y="5213088"/>
            <a:ext cx="4494294" cy="593628"/>
          </a:xfrm>
          <a:prstGeom prst="roundRect">
            <a:avLst>
              <a:gd name="adj" fmla="val 0"/>
            </a:avLst>
          </a:prstGeom>
          <a:solidFill>
            <a:srgbClr val="3B8640">
              <a:alpha val="75000"/>
            </a:srgbClr>
          </a:solidFill>
          <a:ln w="9525" cap="flat" cmpd="sng" algn="ctr">
            <a:solidFill>
              <a:srgbClr val="3FAE2A">
                <a:lumMod val="60000"/>
                <a:lumOff val="40000"/>
              </a:srgbClr>
            </a:solidFill>
            <a:prstDash val="solid"/>
          </a:ln>
          <a:effectLst/>
        </p:spPr>
        <p:txBody>
          <a:bodyPr lIns="0" tIns="131674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HDFS</a:t>
            </a:r>
            <a:endParaRPr kumimoji="0" lang="en-US" sz="84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3" name="Picture 2" descr="Screen Shot 2016-04-20 at 5.09.2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1143000"/>
            <a:ext cx="1550943" cy="111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63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patterns enabled by YARN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733235" y="1838337"/>
            <a:ext cx="6774594" cy="3843283"/>
            <a:chOff x="5293543" y="1312485"/>
            <a:chExt cx="6305867" cy="3577370"/>
          </a:xfrm>
        </p:grpSpPr>
        <p:sp>
          <p:nvSpPr>
            <p:cNvPr id="44" name="Rounded Rectangle 43"/>
            <p:cNvSpPr/>
            <p:nvPr/>
          </p:nvSpPr>
          <p:spPr>
            <a:xfrm>
              <a:off x="5293543" y="1834643"/>
              <a:ext cx="6305867" cy="3055212"/>
            </a:xfrm>
            <a:prstGeom prst="roundRect">
              <a:avLst>
                <a:gd name="adj" fmla="val 0"/>
              </a:avLst>
            </a:prstGeom>
            <a:solidFill>
              <a:srgbClr val="FFFFFF">
                <a:lumMod val="85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146272" tIns="73136" rIns="146272" bIns="73136" rtlCol="0" anchor="ctr"/>
            <a:lstStyle/>
            <a:p>
              <a:pPr marL="93961" marR="0" lvl="0" indent="0" algn="ctr" defTabSz="5486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"/>
                <a:cs typeface="Helvetica Neue"/>
              </a:endParaRPr>
            </a:p>
          </p:txBody>
        </p:sp>
        <p:sp>
          <p:nvSpPr>
            <p:cNvPr id="45" name="Rounded Rectangle 44"/>
            <p:cNvSpPr>
              <a:spLocks/>
            </p:cNvSpPr>
            <p:nvPr/>
          </p:nvSpPr>
          <p:spPr>
            <a:xfrm>
              <a:off x="5448036" y="2537659"/>
              <a:ext cx="5980617" cy="1012289"/>
            </a:xfrm>
            <a:prstGeom prst="roundRect">
              <a:avLst>
                <a:gd name="adj" fmla="val 0"/>
              </a:avLst>
            </a:prstGeom>
            <a:solidFill>
              <a:srgbClr val="44697D"/>
            </a:solidFill>
            <a:ln w="9525" cap="flat" cmpd="sng" algn="ctr">
              <a:noFill/>
              <a:prstDash val="solid"/>
            </a:ln>
            <a:effectLst/>
          </p:spPr>
          <p:txBody>
            <a:bodyPr lIns="0" tIns="219408" rIns="0" bIns="219456" rtlCol="0" anchor="b"/>
            <a:lstStyle/>
            <a:p>
              <a:pPr marL="0" marR="0" lvl="0" indent="0" algn="ctr" defTabSz="5486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16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Neue"/>
                  <a:ea typeface=""/>
                  <a:cs typeface="Helvetica Neue"/>
                </a:rPr>
                <a:t>YARN: Data Operating System</a:t>
              </a:r>
              <a:endParaRPr kumimoji="0" lang="en-US" sz="216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/>
                <a:ea typeface=""/>
                <a:cs typeface="Helvetica Neue"/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5448036" y="3631106"/>
              <a:ext cx="5980615" cy="1053481"/>
              <a:chOff x="1512643" y="3636792"/>
              <a:chExt cx="3497472" cy="565078"/>
            </a:xfrm>
          </p:grpSpPr>
          <p:sp>
            <p:nvSpPr>
              <p:cNvPr id="57" name="Rounded Rectangle 56"/>
              <p:cNvSpPr>
                <a:spLocks/>
              </p:cNvSpPr>
              <p:nvPr/>
            </p:nvSpPr>
            <p:spPr>
              <a:xfrm>
                <a:off x="1595290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1</a:t>
                </a:r>
              </a:p>
            </p:txBody>
          </p:sp>
          <p:sp>
            <p:nvSpPr>
              <p:cNvPr id="58" name="Rounded Rectangle 57"/>
              <p:cNvSpPr>
                <a:spLocks/>
              </p:cNvSpPr>
              <p:nvPr/>
            </p:nvSpPr>
            <p:spPr>
              <a:xfrm>
                <a:off x="1898726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59" name="Rounded Rectangle 58"/>
              <p:cNvSpPr>
                <a:spLocks/>
              </p:cNvSpPr>
              <p:nvPr/>
            </p:nvSpPr>
            <p:spPr>
              <a:xfrm>
                <a:off x="2202162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0" name="Rounded Rectangle 59"/>
              <p:cNvSpPr>
                <a:spLocks/>
              </p:cNvSpPr>
              <p:nvPr/>
            </p:nvSpPr>
            <p:spPr>
              <a:xfrm>
                <a:off x="2505598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1" name="Rounded Rectangle 60"/>
              <p:cNvSpPr>
                <a:spLocks/>
              </p:cNvSpPr>
              <p:nvPr/>
            </p:nvSpPr>
            <p:spPr>
              <a:xfrm>
                <a:off x="2809034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2" name="Rounded Rectangle 61"/>
              <p:cNvSpPr>
                <a:spLocks/>
              </p:cNvSpPr>
              <p:nvPr/>
            </p:nvSpPr>
            <p:spPr>
              <a:xfrm>
                <a:off x="3112470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3" name="Rounded Rectangle 62"/>
              <p:cNvSpPr>
                <a:spLocks/>
              </p:cNvSpPr>
              <p:nvPr/>
            </p:nvSpPr>
            <p:spPr>
              <a:xfrm>
                <a:off x="3415906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4" name="Rounded Rectangle 63"/>
              <p:cNvSpPr>
                <a:spLocks/>
              </p:cNvSpPr>
              <p:nvPr/>
            </p:nvSpPr>
            <p:spPr>
              <a:xfrm>
                <a:off x="3719342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5" name="Rounded Rectangle 64"/>
              <p:cNvSpPr>
                <a:spLocks/>
              </p:cNvSpPr>
              <p:nvPr/>
            </p:nvSpPr>
            <p:spPr>
              <a:xfrm>
                <a:off x="4022778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6" name="Rounded Rectangle 65"/>
              <p:cNvSpPr>
                <a:spLocks/>
              </p:cNvSpPr>
              <p:nvPr/>
            </p:nvSpPr>
            <p:spPr>
              <a:xfrm>
                <a:off x="4326214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7" name="Rounded Rectangle 66"/>
              <p:cNvSpPr>
                <a:spLocks/>
              </p:cNvSpPr>
              <p:nvPr/>
            </p:nvSpPr>
            <p:spPr>
              <a:xfrm>
                <a:off x="1595290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8" name="Rounded Rectangle 67"/>
              <p:cNvSpPr>
                <a:spLocks/>
              </p:cNvSpPr>
              <p:nvPr/>
            </p:nvSpPr>
            <p:spPr>
              <a:xfrm>
                <a:off x="1898726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69" name="Rounded Rectangle 68"/>
              <p:cNvSpPr>
                <a:spLocks/>
              </p:cNvSpPr>
              <p:nvPr/>
            </p:nvSpPr>
            <p:spPr>
              <a:xfrm>
                <a:off x="2202162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70" name="Rounded Rectangle 69"/>
              <p:cNvSpPr>
                <a:spLocks/>
              </p:cNvSpPr>
              <p:nvPr/>
            </p:nvSpPr>
            <p:spPr>
              <a:xfrm>
                <a:off x="2505598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71" name="Rounded Rectangle 70"/>
              <p:cNvSpPr>
                <a:spLocks/>
              </p:cNvSpPr>
              <p:nvPr/>
            </p:nvSpPr>
            <p:spPr>
              <a:xfrm>
                <a:off x="2809034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72" name="Rounded Rectangle 71"/>
              <p:cNvSpPr>
                <a:spLocks/>
              </p:cNvSpPr>
              <p:nvPr/>
            </p:nvSpPr>
            <p:spPr>
              <a:xfrm>
                <a:off x="3112470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73" name="Rounded Rectangle 72"/>
              <p:cNvSpPr>
                <a:spLocks/>
              </p:cNvSpPr>
              <p:nvPr/>
            </p:nvSpPr>
            <p:spPr>
              <a:xfrm>
                <a:off x="3415906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74" name="Rounded Rectangle 73"/>
              <p:cNvSpPr>
                <a:spLocks/>
              </p:cNvSpPr>
              <p:nvPr/>
            </p:nvSpPr>
            <p:spPr>
              <a:xfrm>
                <a:off x="3719342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75" name="Rounded Rectangle 74"/>
              <p:cNvSpPr>
                <a:spLocks/>
              </p:cNvSpPr>
              <p:nvPr/>
            </p:nvSpPr>
            <p:spPr>
              <a:xfrm>
                <a:off x="4022778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76" name="Rounded Rectangle 75"/>
              <p:cNvSpPr>
                <a:spLocks/>
              </p:cNvSpPr>
              <p:nvPr/>
            </p:nvSpPr>
            <p:spPr>
              <a:xfrm>
                <a:off x="4633226" y="368429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77" name="Rounded Rectangle 76"/>
              <p:cNvSpPr>
                <a:spLocks/>
              </p:cNvSpPr>
              <p:nvPr/>
            </p:nvSpPr>
            <p:spPr>
              <a:xfrm>
                <a:off x="4633226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°</a:t>
                </a:r>
              </a:p>
            </p:txBody>
          </p:sp>
          <p:sp>
            <p:nvSpPr>
              <p:cNvPr id="78" name="Rounded Rectangle 77"/>
              <p:cNvSpPr>
                <a:spLocks/>
              </p:cNvSpPr>
              <p:nvPr/>
            </p:nvSpPr>
            <p:spPr>
              <a:xfrm>
                <a:off x="4325971" y="394000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2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N</a:t>
                </a:r>
              </a:p>
            </p:txBody>
          </p:sp>
          <p:sp>
            <p:nvSpPr>
              <p:cNvPr id="79" name="Rounded Rectangle 78"/>
              <p:cNvSpPr>
                <a:spLocks/>
              </p:cNvSpPr>
              <p:nvPr/>
            </p:nvSpPr>
            <p:spPr>
              <a:xfrm>
                <a:off x="1512643" y="3636792"/>
                <a:ext cx="3497472" cy="565078"/>
              </a:xfrm>
              <a:prstGeom prst="roundRect">
                <a:avLst>
                  <a:gd name="adj" fmla="val 0"/>
                </a:avLst>
              </a:prstGeom>
              <a:solidFill>
                <a:srgbClr val="FFFFFF">
                  <a:alpha val="75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92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HDFS </a:t>
                </a:r>
                <a:br>
                  <a:rPr kumimoji="0" lang="en-US" sz="192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</a:br>
                <a:r>
                  <a:rPr kumimoji="0" lang="en-US" sz="144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Helvetica Neue"/>
                    <a:ea typeface=""/>
                    <a:cs typeface="Helvetica Neue"/>
                  </a:rPr>
                  <a:t>Hadoop Distributed File System</a:t>
                </a:r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7415251" y="2025572"/>
              <a:ext cx="1954422" cy="831317"/>
              <a:chOff x="8784095" y="3525251"/>
              <a:chExt cx="901277" cy="553048"/>
            </a:xfrm>
            <a:solidFill>
              <a:srgbClr val="FFFFFF"/>
            </a:solidFill>
          </p:grpSpPr>
          <p:sp>
            <p:nvSpPr>
              <p:cNvPr id="55" name="Rounded Rectangle 54"/>
              <p:cNvSpPr/>
              <p:nvPr/>
            </p:nvSpPr>
            <p:spPr>
              <a:xfrm>
                <a:off x="8784095" y="3525251"/>
                <a:ext cx="901277" cy="498246"/>
              </a:xfrm>
              <a:prstGeom prst="roundRect">
                <a:avLst>
                  <a:gd name="adj" fmla="val 0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lIns="0" rIns="0" rtlCol="0" anchor="ctr"/>
              <a:lstStyle/>
              <a:p>
                <a:pPr marL="0" marR="0" lvl="0" indent="0" algn="ctr" defTabSz="54864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16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6CBE45"/>
                    </a:solidFill>
                    <a:effectLst/>
                    <a:uLnTx/>
                    <a:uFillTx/>
                    <a:latin typeface="Arial"/>
                    <a:ea typeface=""/>
                    <a:cs typeface="Arial"/>
                  </a:rPr>
                  <a:t>Interactive</a:t>
                </a:r>
                <a:endParaRPr kumimoji="0" lang="en-US" sz="216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6CBE45"/>
                  </a:solidFill>
                  <a:effectLst/>
                  <a:uLnTx/>
                  <a:uFillTx/>
                  <a:latin typeface="Arial"/>
                  <a:ea typeface=""/>
                  <a:cs typeface="Arial"/>
                </a:endParaRPr>
              </a:p>
            </p:txBody>
          </p:sp>
          <p:sp>
            <p:nvSpPr>
              <p:cNvPr id="56" name="Trapezoid 55"/>
              <p:cNvSpPr/>
              <p:nvPr/>
            </p:nvSpPr>
            <p:spPr>
              <a:xfrm flipV="1">
                <a:off x="9145222" y="3995272"/>
                <a:ext cx="198069" cy="83027"/>
              </a:xfrm>
              <a:prstGeom prst="trapezoid">
                <a:avLst/>
              </a:prstGeom>
              <a:grpFill/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54864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0" cap="none" spc="0" normalizeH="0" baseline="0" noProof="0" smtClean="0">
                  <a:ln>
                    <a:noFill/>
                  </a:ln>
                  <a:solidFill>
                    <a:srgbClr val="44697D"/>
                  </a:solidFill>
                  <a:effectLst/>
                  <a:uLnTx/>
                  <a:uFillTx/>
                  <a:latin typeface="Arial"/>
                  <a:ea typeface=""/>
                  <a:cs typeface="Arial"/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9474229" y="2021963"/>
              <a:ext cx="1954422" cy="831317"/>
              <a:chOff x="8672767" y="3525251"/>
              <a:chExt cx="901277" cy="553048"/>
            </a:xfrm>
            <a:solidFill>
              <a:srgbClr val="FFFFFF"/>
            </a:solidFill>
          </p:grpSpPr>
          <p:sp>
            <p:nvSpPr>
              <p:cNvPr id="53" name="Rounded Rectangle 52"/>
              <p:cNvSpPr/>
              <p:nvPr/>
            </p:nvSpPr>
            <p:spPr>
              <a:xfrm>
                <a:off x="8672767" y="3525251"/>
                <a:ext cx="901277" cy="498246"/>
              </a:xfrm>
              <a:prstGeom prst="roundRect">
                <a:avLst>
                  <a:gd name="adj" fmla="val 0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lIns="0" rIns="0" rtlCol="0" anchor="ctr"/>
              <a:lstStyle/>
              <a:p>
                <a:pPr marL="0" marR="0" lvl="0" indent="0" algn="ctr" defTabSz="54864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16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6CBE45"/>
                    </a:solidFill>
                    <a:effectLst/>
                    <a:uLnTx/>
                    <a:uFillTx/>
                    <a:latin typeface="Arial"/>
                    <a:ea typeface=""/>
                    <a:cs typeface="Arial"/>
                  </a:rPr>
                  <a:t>Real-Time</a:t>
                </a:r>
                <a:endParaRPr kumimoji="0" lang="en-US" sz="216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6CBE45"/>
                  </a:solidFill>
                  <a:effectLst/>
                  <a:uLnTx/>
                  <a:uFillTx/>
                  <a:latin typeface="Arial"/>
                  <a:ea typeface=""/>
                  <a:cs typeface="Arial"/>
                </a:endParaRPr>
              </a:p>
            </p:txBody>
          </p:sp>
          <p:sp>
            <p:nvSpPr>
              <p:cNvPr id="54" name="Trapezoid 53"/>
              <p:cNvSpPr/>
              <p:nvPr/>
            </p:nvSpPr>
            <p:spPr>
              <a:xfrm flipV="1">
                <a:off x="9026930" y="3995272"/>
                <a:ext cx="198069" cy="83027"/>
              </a:xfrm>
              <a:prstGeom prst="trapezoid">
                <a:avLst/>
              </a:prstGeom>
              <a:grpFill/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54864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0" cap="none" spc="0" normalizeH="0" baseline="0" noProof="0" smtClean="0">
                  <a:ln>
                    <a:noFill/>
                  </a:ln>
                  <a:solidFill>
                    <a:srgbClr val="44697D"/>
                  </a:solidFill>
                  <a:effectLst/>
                  <a:uLnTx/>
                  <a:uFillTx/>
                  <a:latin typeface="Arial"/>
                  <a:ea typeface=""/>
                  <a:cs typeface="Arial"/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5448035" y="2025572"/>
              <a:ext cx="1862660" cy="831317"/>
              <a:chOff x="8784095" y="3525251"/>
              <a:chExt cx="901277" cy="553048"/>
            </a:xfrm>
            <a:solidFill>
              <a:srgbClr val="FFFFFF"/>
            </a:solidFill>
          </p:grpSpPr>
          <p:sp>
            <p:nvSpPr>
              <p:cNvPr id="51" name="Rounded Rectangle 50"/>
              <p:cNvSpPr/>
              <p:nvPr/>
            </p:nvSpPr>
            <p:spPr>
              <a:xfrm>
                <a:off x="8784095" y="3525251"/>
                <a:ext cx="901277" cy="498246"/>
              </a:xfrm>
              <a:prstGeom prst="roundRect">
                <a:avLst>
                  <a:gd name="adj" fmla="val 0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none" lIns="0" rIns="0" rtlCol="0" anchor="ctr"/>
              <a:lstStyle/>
              <a:p>
                <a:pPr marL="0" marR="0" lvl="0" indent="0" algn="ctr" defTabSz="54864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192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16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6CBE45"/>
                    </a:solidFill>
                    <a:effectLst/>
                    <a:uLnTx/>
                    <a:uFillTx/>
                    <a:latin typeface="Arial"/>
                    <a:ea typeface=""/>
                    <a:cs typeface="Arial"/>
                  </a:rPr>
                  <a:t>Batch</a:t>
                </a:r>
                <a:endParaRPr kumimoji="0" lang="en-US" sz="216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6CBE45"/>
                  </a:solidFill>
                  <a:effectLst/>
                  <a:uLnTx/>
                  <a:uFillTx/>
                  <a:latin typeface="Arial"/>
                  <a:ea typeface=""/>
                  <a:cs typeface="Arial"/>
                </a:endParaRPr>
              </a:p>
            </p:txBody>
          </p:sp>
          <p:sp>
            <p:nvSpPr>
              <p:cNvPr id="52" name="Trapezoid 51"/>
              <p:cNvSpPr/>
              <p:nvPr/>
            </p:nvSpPr>
            <p:spPr>
              <a:xfrm flipV="1">
                <a:off x="9145222" y="3995272"/>
                <a:ext cx="198069" cy="83027"/>
              </a:xfrm>
              <a:prstGeom prst="trapezoid">
                <a:avLst/>
              </a:prstGeom>
              <a:grpFill/>
              <a:ln w="127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lIns="0" rIns="0" rtlCol="0" anchor="ctr"/>
              <a:lstStyle/>
              <a:p>
                <a:pPr marL="0" marR="0" lvl="0" indent="0" algn="ctr" defTabSz="54864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1" i="0" u="none" strike="noStrike" kern="0" cap="none" spc="0" normalizeH="0" baseline="0" noProof="0" smtClean="0">
                  <a:ln>
                    <a:noFill/>
                  </a:ln>
                  <a:solidFill>
                    <a:srgbClr val="44697D"/>
                  </a:solidFill>
                  <a:effectLst/>
                  <a:uLnTx/>
                  <a:uFillTx/>
                  <a:latin typeface="Arial"/>
                  <a:ea typeface=""/>
                  <a:cs typeface="Arial"/>
                </a:endParaRPr>
              </a:p>
            </p:txBody>
          </p:sp>
        </p:grpSp>
        <p:sp>
          <p:nvSpPr>
            <p:cNvPr id="50" name="Rounded Rectangle 49"/>
            <p:cNvSpPr/>
            <p:nvPr/>
          </p:nvSpPr>
          <p:spPr>
            <a:xfrm>
              <a:off x="5293543" y="1312485"/>
              <a:ext cx="6305867" cy="467146"/>
            </a:xfrm>
            <a:prstGeom prst="roundRect">
              <a:avLst>
                <a:gd name="adj" fmla="val 0"/>
              </a:avLst>
            </a:prstGeom>
            <a:solidFill>
              <a:srgbClr val="1E1E1E">
                <a:lumMod val="75000"/>
                <a:lumOff val="25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lIns="146272" tIns="73136" rIns="146272" bIns="73136" rtlCol="0" anchor="ctr"/>
            <a:lstStyle/>
            <a:p>
              <a:pPr marL="93961" marR="0" lvl="0" indent="0" algn="ctr" defTabSz="5486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Neue"/>
                  <a:ea typeface=""/>
                  <a:cs typeface="Helvetica Neue"/>
                </a:rPr>
                <a:t>Applications</a:t>
              </a:r>
            </a:p>
          </p:txBody>
        </p:sp>
      </p:grpSp>
      <p:sp>
        <p:nvSpPr>
          <p:cNvPr id="80" name="Rectangle 79"/>
          <p:cNvSpPr/>
          <p:nvPr/>
        </p:nvSpPr>
        <p:spPr>
          <a:xfrm>
            <a:off x="8461470" y="1838337"/>
            <a:ext cx="4151059" cy="4457592"/>
          </a:xfrm>
          <a:prstGeom prst="rect">
            <a:avLst/>
          </a:prstGeom>
        </p:spPr>
        <p:txBody>
          <a:bodyPr wrap="square" lIns="146266" tIns="73133" rIns="146266" bIns="73133">
            <a:spAutoFit/>
          </a:bodyPr>
          <a:lstStyle/>
          <a:p>
            <a:pPr defTabSz="548640">
              <a:spcBef>
                <a:spcPts val="1920"/>
              </a:spcBef>
            </a:pPr>
            <a:r>
              <a:rPr lang="en-US" sz="3240" b="1" dirty="0">
                <a:solidFill>
                  <a:srgbClr val="69BE28"/>
                </a:solidFill>
                <a:latin typeface="Arial"/>
                <a:cs typeface="Arial"/>
              </a:rPr>
              <a:t>Batch</a:t>
            </a:r>
            <a:r>
              <a:rPr lang="en-US" sz="2520" b="1" dirty="0">
                <a:solidFill>
                  <a:srgbClr val="1E1E1E"/>
                </a:solidFill>
                <a:latin typeface="Arial"/>
                <a:cs typeface="Arial"/>
              </a:rPr>
              <a:t/>
            </a:r>
            <a:br>
              <a:rPr lang="en-US" sz="2520" b="1" dirty="0">
                <a:solidFill>
                  <a:srgbClr val="1E1E1E"/>
                </a:solidFill>
                <a:latin typeface="Arial"/>
                <a:cs typeface="Arial"/>
              </a:rPr>
            </a:br>
            <a:r>
              <a:rPr lang="en-US" sz="2520" dirty="0">
                <a:solidFill>
                  <a:srgbClr val="1E1E1E"/>
                </a:solidFill>
                <a:latin typeface="Arial"/>
                <a:cs typeface="Arial"/>
              </a:rPr>
              <a:t>Needs to happen but, no timeframe limitations</a:t>
            </a:r>
          </a:p>
          <a:p>
            <a:pPr defTabSz="548640">
              <a:spcBef>
                <a:spcPts val="1920"/>
              </a:spcBef>
            </a:pPr>
            <a:r>
              <a:rPr lang="en-US" sz="3240" b="1" dirty="0">
                <a:solidFill>
                  <a:srgbClr val="69BE28"/>
                </a:solidFill>
                <a:latin typeface="Arial"/>
                <a:cs typeface="Arial"/>
              </a:rPr>
              <a:t>Interactive</a:t>
            </a:r>
            <a:r>
              <a:rPr lang="en-US" sz="3240" b="1" dirty="0">
                <a:solidFill>
                  <a:srgbClr val="1E1E1E"/>
                </a:solidFill>
                <a:latin typeface="Arial"/>
                <a:cs typeface="Arial"/>
              </a:rPr>
              <a:t> </a:t>
            </a:r>
            <a:r>
              <a:rPr lang="en-US" sz="2520" dirty="0">
                <a:solidFill>
                  <a:srgbClr val="1E1E1E"/>
                </a:solidFill>
                <a:latin typeface="Arial"/>
                <a:cs typeface="Arial"/>
              </a:rPr>
              <a:t/>
            </a:r>
            <a:br>
              <a:rPr lang="en-US" sz="2520" dirty="0">
                <a:solidFill>
                  <a:srgbClr val="1E1E1E"/>
                </a:solidFill>
                <a:latin typeface="Arial"/>
                <a:cs typeface="Arial"/>
              </a:rPr>
            </a:br>
            <a:r>
              <a:rPr lang="en-US" sz="2520" dirty="0">
                <a:solidFill>
                  <a:srgbClr val="1E1E1E"/>
                </a:solidFill>
                <a:latin typeface="Arial"/>
                <a:cs typeface="Arial"/>
              </a:rPr>
              <a:t>Needs to happen at Human time</a:t>
            </a:r>
          </a:p>
          <a:p>
            <a:pPr defTabSz="548640">
              <a:spcBef>
                <a:spcPts val="1920"/>
              </a:spcBef>
            </a:pPr>
            <a:r>
              <a:rPr lang="en-US" sz="3240" b="1" dirty="0">
                <a:solidFill>
                  <a:srgbClr val="69BE28"/>
                </a:solidFill>
                <a:latin typeface="Arial"/>
                <a:cs typeface="Arial"/>
              </a:rPr>
              <a:t>Real-Time </a:t>
            </a:r>
            <a:r>
              <a:rPr lang="en-US" sz="2520" b="1" dirty="0">
                <a:solidFill>
                  <a:srgbClr val="1E1E1E"/>
                </a:solidFill>
                <a:latin typeface="Arial"/>
                <a:cs typeface="Arial"/>
              </a:rPr>
              <a:t/>
            </a:r>
            <a:br>
              <a:rPr lang="en-US" sz="2520" b="1" dirty="0">
                <a:solidFill>
                  <a:srgbClr val="1E1E1E"/>
                </a:solidFill>
                <a:latin typeface="Arial"/>
                <a:cs typeface="Arial"/>
              </a:rPr>
            </a:br>
            <a:r>
              <a:rPr lang="en-US" sz="2520" dirty="0">
                <a:solidFill>
                  <a:srgbClr val="1E1E1E"/>
                </a:solidFill>
                <a:latin typeface="Arial"/>
                <a:cs typeface="Arial"/>
              </a:rPr>
              <a:t>Needs to happen at Machine Execution time.</a:t>
            </a:r>
          </a:p>
        </p:txBody>
      </p:sp>
    </p:spTree>
    <p:extLst>
      <p:ext uri="{BB962C8B-B14F-4D97-AF65-F5344CB8AC3E}">
        <p14:creationId xmlns:p14="http://schemas.microsoft.com/office/powerpoint/2010/main" val="162666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Why Spark on YARN?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38200" y="1600200"/>
            <a:ext cx="13167360" cy="2041585"/>
          </a:xfrm>
        </p:spPr>
        <p:txBody>
          <a:bodyPr/>
          <a:lstStyle/>
          <a:p>
            <a:r>
              <a:rPr lang="en-US" dirty="0"/>
              <a:t>Utilize </a:t>
            </a:r>
            <a:r>
              <a:rPr lang="en-US" dirty="0" smtClean="0"/>
              <a:t>existing </a:t>
            </a:r>
            <a:r>
              <a:rPr lang="en-US" dirty="0"/>
              <a:t>HDP cluster </a:t>
            </a:r>
            <a:r>
              <a:rPr lang="en-US" dirty="0" smtClean="0"/>
              <a:t>infrastructure</a:t>
            </a:r>
            <a:endParaRPr lang="en-US" dirty="0"/>
          </a:p>
          <a:p>
            <a:r>
              <a:rPr lang="en-US" dirty="0" smtClean="0"/>
              <a:t>Resource management </a:t>
            </a:r>
          </a:p>
          <a:p>
            <a:pPr lvl="1"/>
            <a:r>
              <a:rPr lang="en-US" dirty="0" smtClean="0"/>
              <a:t>share </a:t>
            </a:r>
            <a:r>
              <a:rPr lang="en-US" dirty="0"/>
              <a:t>Spark workloads with </a:t>
            </a:r>
            <a:r>
              <a:rPr lang="en-US" dirty="0" smtClean="0"/>
              <a:t>other </a:t>
            </a:r>
            <a:r>
              <a:rPr lang="en-US" dirty="0"/>
              <a:t>workloads like </a:t>
            </a:r>
            <a:r>
              <a:rPr lang="en-US" dirty="0" smtClean="0"/>
              <a:t>PIG, </a:t>
            </a:r>
            <a:r>
              <a:rPr lang="en-US" dirty="0"/>
              <a:t>HIVE, </a:t>
            </a:r>
            <a:r>
              <a:rPr lang="en-US" dirty="0" smtClean="0"/>
              <a:t>etc.</a:t>
            </a:r>
            <a:endParaRPr lang="en-US" dirty="0"/>
          </a:p>
          <a:p>
            <a:r>
              <a:rPr lang="en-US" dirty="0" smtClean="0"/>
              <a:t>Scheduling </a:t>
            </a:r>
            <a:r>
              <a:rPr lang="en-US" dirty="0"/>
              <a:t>and q</a:t>
            </a:r>
            <a:r>
              <a:rPr lang="en-US" dirty="0" smtClean="0"/>
              <a:t>ueues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4343400" y="4267200"/>
            <a:ext cx="1600201" cy="11430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483089" y="4940300"/>
            <a:ext cx="1295400" cy="317500"/>
          </a:xfrm>
          <a:prstGeom prst="rect">
            <a:avLst/>
          </a:prstGeom>
          <a:solidFill>
            <a:srgbClr val="A5CF9C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Spark Driver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86288" y="4267200"/>
            <a:ext cx="787400" cy="4572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Client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832600" y="4260870"/>
            <a:ext cx="1981200" cy="112394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934200" y="4419600"/>
            <a:ext cx="1778000" cy="774700"/>
          </a:xfrm>
          <a:prstGeom prst="rect">
            <a:avLst/>
          </a:prstGeom>
          <a:solidFill>
            <a:srgbClr val="A5CF9C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Spark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Application Master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23099" y="3886200"/>
            <a:ext cx="1625601" cy="4572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YARN container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343400" y="5943600"/>
            <a:ext cx="2044699" cy="11557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83100" y="6146800"/>
            <a:ext cx="1739900" cy="876300"/>
          </a:xfrm>
          <a:prstGeom prst="rect">
            <a:avLst/>
          </a:prstGeom>
          <a:solidFill>
            <a:srgbClr val="A5CF9C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Spark Executor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30701" y="7112000"/>
            <a:ext cx="2044699" cy="4572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YARN container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610100" y="6604000"/>
            <a:ext cx="685800" cy="254000"/>
          </a:xfrm>
          <a:prstGeom prst="roundRect">
            <a:avLst/>
          </a:prstGeom>
          <a:solidFill>
            <a:srgbClr val="FBE6CC"/>
          </a:solidFill>
          <a:ln w="38100" cmpd="sng">
            <a:solidFill>
              <a:srgbClr val="D48B4B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68583" tIns="34292" rIns="68583" bIns="68583" rtlCol="0" anchor="ctr" anchorCtr="0"/>
          <a:lstStyle/>
          <a:p>
            <a:pPr algn="ctr"/>
            <a:r>
              <a:rPr lang="en-US" sz="1200" dirty="0">
                <a:solidFill>
                  <a:srgbClr val="1E1E1E"/>
                </a:solidFill>
                <a:latin typeface="Arial"/>
              </a:rPr>
              <a:t>Task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410200" y="6604000"/>
            <a:ext cx="685800" cy="254000"/>
          </a:xfrm>
          <a:prstGeom prst="roundRect">
            <a:avLst/>
          </a:prstGeom>
          <a:solidFill>
            <a:srgbClr val="FBE6CC"/>
          </a:solidFill>
          <a:ln w="38100" cmpd="sng">
            <a:solidFill>
              <a:srgbClr val="D48B4B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68583" tIns="34292" rIns="68583" bIns="68583" rtlCol="0" anchor="ctr" anchorCtr="0"/>
          <a:lstStyle/>
          <a:p>
            <a:pPr algn="ctr"/>
            <a:r>
              <a:rPr lang="en-US" sz="1200" dirty="0">
                <a:solidFill>
                  <a:srgbClr val="1E1E1E"/>
                </a:solidFill>
                <a:latin typeface="Arial"/>
              </a:rPr>
              <a:t>Task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819902" y="5943600"/>
            <a:ext cx="2044699" cy="11557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959602" y="6146800"/>
            <a:ext cx="1739900" cy="876300"/>
          </a:xfrm>
          <a:prstGeom prst="rect">
            <a:avLst/>
          </a:prstGeom>
          <a:solidFill>
            <a:srgbClr val="A5CF9C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Spark Executor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96102" y="7112000"/>
            <a:ext cx="2044699" cy="4572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YARN container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7099300" y="6604000"/>
            <a:ext cx="685800" cy="254000"/>
          </a:xfrm>
          <a:prstGeom prst="roundRect">
            <a:avLst/>
          </a:prstGeom>
          <a:solidFill>
            <a:srgbClr val="FBE6CC"/>
          </a:solidFill>
          <a:ln w="38100" cmpd="sng">
            <a:solidFill>
              <a:srgbClr val="D48B4B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68583" tIns="34292" rIns="68583" bIns="68583" rtlCol="0" anchor="ctr" anchorCtr="0"/>
          <a:lstStyle/>
          <a:p>
            <a:pPr algn="ctr"/>
            <a:r>
              <a:rPr lang="en-US" sz="1200" dirty="0">
                <a:solidFill>
                  <a:srgbClr val="1E1E1E"/>
                </a:solidFill>
                <a:latin typeface="Arial"/>
              </a:rPr>
              <a:t>Task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899401" y="6604000"/>
            <a:ext cx="685800" cy="254000"/>
          </a:xfrm>
          <a:prstGeom prst="roundRect">
            <a:avLst/>
          </a:prstGeom>
          <a:solidFill>
            <a:srgbClr val="FBE6CC"/>
          </a:solidFill>
          <a:ln w="38100" cmpd="sng">
            <a:solidFill>
              <a:srgbClr val="D48B4B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68583" tIns="34292" rIns="68583" bIns="68583" rtlCol="0" anchor="ctr" anchorCtr="0"/>
          <a:lstStyle/>
          <a:p>
            <a:pPr algn="ctr"/>
            <a:r>
              <a:rPr lang="en-US" sz="1200" dirty="0">
                <a:solidFill>
                  <a:srgbClr val="1E1E1E"/>
                </a:solidFill>
                <a:latin typeface="Arial"/>
              </a:rPr>
              <a:t>Task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283701" y="5943600"/>
            <a:ext cx="2044699" cy="11557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423404" y="6146800"/>
            <a:ext cx="1739900" cy="876300"/>
          </a:xfrm>
          <a:prstGeom prst="rect">
            <a:avLst/>
          </a:prstGeom>
          <a:solidFill>
            <a:srgbClr val="A5CF9C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Spark Executor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283701" y="7099300"/>
            <a:ext cx="2044699" cy="4572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YARN container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9550401" y="6604000"/>
            <a:ext cx="685800" cy="254000"/>
          </a:xfrm>
          <a:prstGeom prst="roundRect">
            <a:avLst/>
          </a:prstGeom>
          <a:solidFill>
            <a:srgbClr val="FBE6CC"/>
          </a:solidFill>
          <a:ln w="38100" cmpd="sng">
            <a:solidFill>
              <a:srgbClr val="D48B4B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68583" tIns="34292" rIns="68583" bIns="68583" rtlCol="0" anchor="ctr" anchorCtr="0"/>
          <a:lstStyle/>
          <a:p>
            <a:pPr algn="ctr"/>
            <a:r>
              <a:rPr lang="en-US" sz="1200" dirty="0">
                <a:solidFill>
                  <a:srgbClr val="1E1E1E"/>
                </a:solidFill>
                <a:latin typeface="Arial"/>
              </a:rPr>
              <a:t>Task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10350501" y="6604000"/>
            <a:ext cx="685800" cy="254000"/>
          </a:xfrm>
          <a:prstGeom prst="roundRect">
            <a:avLst/>
          </a:prstGeom>
          <a:solidFill>
            <a:srgbClr val="FBE6CC"/>
          </a:solidFill>
          <a:ln w="38100" cmpd="sng">
            <a:solidFill>
              <a:srgbClr val="D48B4B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lIns="68583" tIns="34292" rIns="68583" bIns="68583" rtlCol="0" anchor="ctr" anchorCtr="0"/>
          <a:lstStyle/>
          <a:p>
            <a:pPr algn="ctr"/>
            <a:r>
              <a:rPr lang="en-US" sz="1200" dirty="0">
                <a:solidFill>
                  <a:srgbClr val="1E1E1E"/>
                </a:solidFill>
                <a:latin typeface="Arial"/>
              </a:rPr>
              <a:t>Task</a:t>
            </a:r>
          </a:p>
        </p:txBody>
      </p:sp>
      <p:cxnSp>
        <p:nvCxnSpPr>
          <p:cNvPr id="25" name="Straight Arrow Connector 24"/>
          <p:cNvCxnSpPr>
            <a:stCxn id="5" idx="3"/>
          </p:cNvCxnSpPr>
          <p:nvPr/>
        </p:nvCxnSpPr>
        <p:spPr>
          <a:xfrm>
            <a:off x="5778489" y="5099050"/>
            <a:ext cx="1155711" cy="635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36"/>
          <p:cNvCxnSpPr>
            <a:stCxn id="8" idx="2"/>
            <a:endCxn id="11" idx="0"/>
          </p:cNvCxnSpPr>
          <p:nvPr/>
        </p:nvCxnSpPr>
        <p:spPr>
          <a:xfrm rot="5400000">
            <a:off x="6111875" y="4435475"/>
            <a:ext cx="952500" cy="2470150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2"/>
            <a:endCxn id="16" idx="0"/>
          </p:cNvCxnSpPr>
          <p:nvPr/>
        </p:nvCxnSpPr>
        <p:spPr>
          <a:xfrm>
            <a:off x="7823200" y="5194300"/>
            <a:ext cx="6352" cy="95250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42"/>
          <p:cNvCxnSpPr>
            <a:stCxn id="8" idx="2"/>
            <a:endCxn id="21" idx="0"/>
          </p:cNvCxnSpPr>
          <p:nvPr/>
        </p:nvCxnSpPr>
        <p:spPr>
          <a:xfrm rot="16200000" flipH="1">
            <a:off x="8582027" y="4435473"/>
            <a:ext cx="952500" cy="2470154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313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/>
              <a:t>What is Spark?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38200" y="1828800"/>
            <a:ext cx="13167360" cy="2638671"/>
          </a:xfrm>
        </p:spPr>
        <p:txBody>
          <a:bodyPr/>
          <a:lstStyle/>
          <a:p>
            <a:r>
              <a:rPr lang="en-US" b="1" dirty="0" smtClean="0"/>
              <a:t>Apache Open </a:t>
            </a:r>
            <a:r>
              <a:rPr lang="en-US" b="1" dirty="0"/>
              <a:t>S</a:t>
            </a:r>
            <a:r>
              <a:rPr lang="en-US" b="1" dirty="0" smtClean="0"/>
              <a:t>ource Project</a:t>
            </a:r>
            <a:r>
              <a:rPr lang="en-US" dirty="0"/>
              <a:t> </a:t>
            </a:r>
            <a:r>
              <a:rPr lang="en-US" dirty="0" smtClean="0"/>
              <a:t>- </a:t>
            </a:r>
            <a:r>
              <a:rPr lang="en-US" dirty="0"/>
              <a:t>originally developed at </a:t>
            </a:r>
            <a:r>
              <a:rPr lang="en-US" dirty="0" err="1"/>
              <a:t>AMPLab</a:t>
            </a:r>
            <a:r>
              <a:rPr lang="en-US" dirty="0"/>
              <a:t> (University of California Berkeley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b="1" dirty="0"/>
              <a:t>D</a:t>
            </a:r>
            <a:r>
              <a:rPr lang="en-US" b="1" dirty="0" smtClean="0"/>
              <a:t>ata </a:t>
            </a:r>
            <a:r>
              <a:rPr lang="en-US" b="1" dirty="0"/>
              <a:t>P</a:t>
            </a:r>
            <a:r>
              <a:rPr lang="en-US" b="1" dirty="0" smtClean="0"/>
              <a:t>rocessing Engine</a:t>
            </a:r>
            <a:r>
              <a:rPr lang="en-US" dirty="0"/>
              <a:t> </a:t>
            </a:r>
            <a:r>
              <a:rPr lang="en-US" dirty="0" smtClean="0"/>
              <a:t>- </a:t>
            </a:r>
            <a:r>
              <a:rPr lang="en-US" dirty="0"/>
              <a:t>focused on in-memory distributed computing use-cases</a:t>
            </a:r>
          </a:p>
          <a:p>
            <a:r>
              <a:rPr lang="en-US" b="1" dirty="0" smtClean="0"/>
              <a:t>API</a:t>
            </a:r>
            <a:r>
              <a:rPr lang="en-US" dirty="0" smtClean="0"/>
              <a:t> </a:t>
            </a:r>
            <a:r>
              <a:rPr lang="en-US" dirty="0"/>
              <a:t>-</a:t>
            </a:r>
            <a:r>
              <a:rPr lang="en-US" dirty="0" smtClean="0"/>
              <a:t> </a:t>
            </a:r>
            <a:r>
              <a:rPr lang="en-US" dirty="0" err="1"/>
              <a:t>Scala</a:t>
            </a:r>
            <a:r>
              <a:rPr lang="en-US" dirty="0"/>
              <a:t>, Python, </a:t>
            </a:r>
            <a:r>
              <a:rPr lang="en-US" dirty="0" smtClean="0"/>
              <a:t>Java and 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90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777" y="381000"/>
            <a:ext cx="13167361" cy="1219200"/>
          </a:xfrm>
        </p:spPr>
        <p:txBody>
          <a:bodyPr/>
          <a:lstStyle/>
          <a:p>
            <a:r>
              <a:rPr lang="en-US" dirty="0" smtClean="0"/>
              <a:t>Why HDFS?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880039" y="1593267"/>
            <a:ext cx="15800833" cy="2189382"/>
          </a:xfrm>
        </p:spPr>
        <p:txBody>
          <a:bodyPr/>
          <a:lstStyle/>
          <a:p>
            <a:r>
              <a:rPr lang="en-US" sz="2400" dirty="0">
                <a:ea typeface="MS PGothic" charset="0"/>
              </a:rPr>
              <a:t>Fault Tolerant Distributed Storage</a:t>
            </a:r>
          </a:p>
          <a:p>
            <a:pPr marL="342900" lvl="1" indent="-342900">
              <a:buFont typeface="Arial"/>
              <a:buChar char="•"/>
            </a:pPr>
            <a:r>
              <a:rPr lang="en-US" sz="2160" dirty="0">
                <a:ea typeface="MS PGothic" charset="0"/>
              </a:rPr>
              <a:t>Divide files into big blocks and distribute 3 copies </a:t>
            </a:r>
            <a:r>
              <a:rPr lang="en-US" sz="2160" b="1" dirty="0">
                <a:ea typeface="MS PGothic" charset="0"/>
              </a:rPr>
              <a:t>randomly</a:t>
            </a:r>
            <a:r>
              <a:rPr lang="en-US" sz="2160" dirty="0">
                <a:ea typeface="MS PGothic" charset="0"/>
              </a:rPr>
              <a:t> across the cluster</a:t>
            </a:r>
          </a:p>
          <a:p>
            <a:pPr marL="342900" lvl="1" indent="-342900">
              <a:buFont typeface="Arial"/>
              <a:buChar char="•"/>
            </a:pPr>
            <a:r>
              <a:rPr lang="en-US" sz="2160" dirty="0">
                <a:ea typeface="MS PGothic" charset="0"/>
              </a:rPr>
              <a:t>Processing Data Locality</a:t>
            </a:r>
          </a:p>
          <a:p>
            <a:pPr marL="542926" lvl="2" indent="-342900"/>
            <a:r>
              <a:rPr lang="en-US" sz="1920" dirty="0">
                <a:ea typeface="MS PGothic" charset="0"/>
              </a:rPr>
              <a:t>Not Just storage but computation</a:t>
            </a:r>
          </a:p>
          <a:p>
            <a:endParaRPr 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black">
          <a:xfrm>
            <a:off x="9303504" y="4088521"/>
            <a:ext cx="1802930" cy="1082040"/>
          </a:xfrm>
          <a:prstGeom prst="rect">
            <a:avLst/>
          </a:prstGeom>
          <a:solidFill>
            <a:srgbClr val="E1F5D1"/>
          </a:solidFill>
          <a:ln w="9525">
            <a:solidFill>
              <a:srgbClr val="69BE28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lIns="110490" tIns="55246" rIns="110490" bIns="55246" anchor="ctr"/>
          <a:lstStyle/>
          <a:p>
            <a:pPr eaLnBrk="1" hangingPunct="1"/>
            <a:endParaRPr lang="en-US" sz="2160">
              <a:cs typeface="Arial" charset="0"/>
            </a:endParaRP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black">
          <a:xfrm>
            <a:off x="9303504" y="5294387"/>
            <a:ext cx="1802930" cy="1082040"/>
          </a:xfrm>
          <a:prstGeom prst="rect">
            <a:avLst/>
          </a:prstGeom>
          <a:solidFill>
            <a:srgbClr val="E1F5D1"/>
          </a:solidFill>
          <a:ln w="9525">
            <a:solidFill>
              <a:srgbClr val="69BE28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lIns="110490" tIns="55246" rIns="110490" bIns="55246" anchor="ctr"/>
          <a:lstStyle/>
          <a:p>
            <a:pPr eaLnBrk="1" hangingPunct="1"/>
            <a:endParaRPr lang="en-US" sz="2160">
              <a:cs typeface="Arial" charset="0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black">
          <a:xfrm>
            <a:off x="5288809" y="4071377"/>
            <a:ext cx="1802930" cy="1082040"/>
          </a:xfrm>
          <a:prstGeom prst="rect">
            <a:avLst/>
          </a:prstGeom>
          <a:solidFill>
            <a:srgbClr val="E1F5D1"/>
          </a:solidFill>
          <a:ln w="9525">
            <a:solidFill>
              <a:srgbClr val="69BE28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lIns="110490" tIns="55246" rIns="110490" bIns="55246" anchor="ctr"/>
          <a:lstStyle/>
          <a:p>
            <a:pPr eaLnBrk="1" hangingPunct="1"/>
            <a:endParaRPr lang="en-US" sz="2160">
              <a:cs typeface="Arial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black">
          <a:xfrm>
            <a:off x="7317742" y="4071377"/>
            <a:ext cx="1802930" cy="1082040"/>
          </a:xfrm>
          <a:prstGeom prst="rect">
            <a:avLst/>
          </a:prstGeom>
          <a:solidFill>
            <a:srgbClr val="E1F5D1"/>
          </a:solidFill>
          <a:ln w="9525">
            <a:solidFill>
              <a:srgbClr val="69BE28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lIns="110490" tIns="55246" rIns="110490" bIns="55246" anchor="ctr"/>
          <a:lstStyle/>
          <a:p>
            <a:pPr eaLnBrk="1" hangingPunct="1"/>
            <a:endParaRPr lang="en-US" sz="2160">
              <a:cs typeface="Arial" charset="0"/>
            </a:endParaRP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black">
          <a:xfrm>
            <a:off x="5291350" y="5277241"/>
            <a:ext cx="1802930" cy="1082040"/>
          </a:xfrm>
          <a:prstGeom prst="rect">
            <a:avLst/>
          </a:prstGeom>
          <a:solidFill>
            <a:srgbClr val="E1F5D1"/>
          </a:solidFill>
          <a:ln w="9525">
            <a:solidFill>
              <a:srgbClr val="69BE28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lIns="110490" tIns="55246" rIns="110490" bIns="55246" anchor="ctr"/>
          <a:lstStyle/>
          <a:p>
            <a:pPr eaLnBrk="1" hangingPunct="1"/>
            <a:endParaRPr lang="en-US" sz="2160">
              <a:cs typeface="Arial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black">
          <a:xfrm>
            <a:off x="7317742" y="5277241"/>
            <a:ext cx="1802930" cy="1082040"/>
          </a:xfrm>
          <a:prstGeom prst="rect">
            <a:avLst/>
          </a:prstGeom>
          <a:solidFill>
            <a:srgbClr val="E1F5D1"/>
          </a:solidFill>
          <a:ln w="9525">
            <a:solidFill>
              <a:srgbClr val="69BE28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 lIns="110490" tIns="55246" rIns="110490" bIns="55246" anchor="ctr"/>
          <a:lstStyle/>
          <a:p>
            <a:pPr eaLnBrk="1" hangingPunct="1"/>
            <a:endParaRPr lang="en-US" sz="2160">
              <a:cs typeface="Arial" charset="0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3714419" y="3816108"/>
            <a:ext cx="792274" cy="2663190"/>
          </a:xfrm>
          <a:prstGeom prst="rect">
            <a:avLst/>
          </a:prstGeom>
          <a:solidFill>
            <a:srgbClr val="EAEAEA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ctr"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ebdings" charset="0"/>
              <a:buNone/>
            </a:pPr>
            <a:r>
              <a:rPr lang="en-US" sz="960">
                <a:latin typeface="Tahoma" charset="0"/>
                <a:cs typeface="Arial" charset="0"/>
              </a:rPr>
              <a:t>101101001010010011100111111001010011101001010010110010010101001100010100101110101110101111011011010101101001010100101010101011100100110101110100</a:t>
            </a:r>
          </a:p>
        </p:txBody>
      </p: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3066889" y="6620268"/>
            <a:ext cx="2067022" cy="313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2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>
              <a:defRPr sz="20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ebdings" charset="0"/>
              <a:buNone/>
            </a:pPr>
            <a:r>
              <a:rPr lang="en-US" sz="1440" b="1" dirty="0">
                <a:solidFill>
                  <a:schemeClr val="bg1"/>
                </a:solidFill>
                <a:latin typeface="Tahoma" charset="0"/>
                <a:cs typeface="Arial" charset="0"/>
              </a:rPr>
              <a:t>Logical File</a:t>
            </a:r>
          </a:p>
        </p:txBody>
      </p:sp>
      <p:sp>
        <p:nvSpPr>
          <p:cNvPr id="12" name="AutoShape 12"/>
          <p:cNvSpPr>
            <a:spLocks noChangeArrowheads="1"/>
          </p:cNvSpPr>
          <p:nvPr/>
        </p:nvSpPr>
        <p:spPr bwMode="auto">
          <a:xfrm>
            <a:off x="3615387" y="3755149"/>
            <a:ext cx="990342" cy="695324"/>
          </a:xfrm>
          <a:prstGeom prst="roundRect">
            <a:avLst>
              <a:gd name="adj" fmla="val 16667"/>
            </a:avLst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1</a:t>
            </a:r>
          </a:p>
        </p:txBody>
      </p:sp>
      <p:sp>
        <p:nvSpPr>
          <p:cNvPr id="13" name="AutoShape 13"/>
          <p:cNvSpPr>
            <a:spLocks noChangeArrowheads="1"/>
          </p:cNvSpPr>
          <p:nvPr/>
        </p:nvSpPr>
        <p:spPr bwMode="auto">
          <a:xfrm>
            <a:off x="3615387" y="4456189"/>
            <a:ext cx="990342" cy="695324"/>
          </a:xfrm>
          <a:prstGeom prst="roundRect">
            <a:avLst>
              <a:gd name="adj" fmla="val 16667"/>
            </a:avLst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2</a:t>
            </a:r>
          </a:p>
        </p:txBody>
      </p:sp>
      <p:sp>
        <p:nvSpPr>
          <p:cNvPr id="14" name="AutoShape 14"/>
          <p:cNvSpPr>
            <a:spLocks noChangeArrowheads="1"/>
          </p:cNvSpPr>
          <p:nvPr/>
        </p:nvSpPr>
        <p:spPr bwMode="auto">
          <a:xfrm>
            <a:off x="3615387" y="5157229"/>
            <a:ext cx="990342" cy="695324"/>
          </a:xfrm>
          <a:prstGeom prst="roundRect">
            <a:avLst>
              <a:gd name="adj" fmla="val 16667"/>
            </a:avLst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3</a:t>
            </a:r>
          </a:p>
        </p:txBody>
      </p:sp>
      <p:sp>
        <p:nvSpPr>
          <p:cNvPr id="15" name="AutoShape 15"/>
          <p:cNvSpPr>
            <a:spLocks noChangeArrowheads="1"/>
          </p:cNvSpPr>
          <p:nvPr/>
        </p:nvSpPr>
        <p:spPr bwMode="auto">
          <a:xfrm>
            <a:off x="3615387" y="5858269"/>
            <a:ext cx="990342" cy="695324"/>
          </a:xfrm>
          <a:prstGeom prst="roundRect">
            <a:avLst>
              <a:gd name="adj" fmla="val 16667"/>
            </a:avLst>
          </a:prstGeom>
          <a:noFill/>
          <a:ln w="254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4</a:t>
            </a:r>
          </a:p>
        </p:txBody>
      </p:sp>
      <p:sp>
        <p:nvSpPr>
          <p:cNvPr id="16" name="Text Box 16"/>
          <p:cNvSpPr txBox="1">
            <a:spLocks noChangeArrowheads="1"/>
          </p:cNvSpPr>
          <p:nvPr/>
        </p:nvSpPr>
        <p:spPr bwMode="auto">
          <a:xfrm>
            <a:off x="1365532" y="4876800"/>
            <a:ext cx="1107151" cy="313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2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>
              <a:defRPr sz="20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algn="r"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ebdings" charset="0"/>
              <a:buNone/>
            </a:pPr>
            <a:r>
              <a:rPr lang="en-US" sz="1440" b="1" dirty="0">
                <a:solidFill>
                  <a:schemeClr val="bg1"/>
                </a:solidFill>
                <a:latin typeface="Tahoma" charset="0"/>
                <a:cs typeface="Arial" charset="0"/>
              </a:rPr>
              <a:t>Blocks</a:t>
            </a:r>
          </a:p>
        </p:txBody>
      </p:sp>
      <p:cxnSp>
        <p:nvCxnSpPr>
          <p:cNvPr id="17" name="AutoShape 17"/>
          <p:cNvCxnSpPr>
            <a:cxnSpLocks noChangeShapeType="1"/>
            <a:endCxn id="12" idx="1"/>
          </p:cNvCxnSpPr>
          <p:nvPr/>
        </p:nvCxnSpPr>
        <p:spPr bwMode="black">
          <a:xfrm flipV="1">
            <a:off x="2472683" y="4102811"/>
            <a:ext cx="1142704" cy="980876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8" name="AutoShape 18"/>
          <p:cNvCxnSpPr>
            <a:cxnSpLocks noChangeShapeType="1"/>
            <a:endCxn id="13" idx="1"/>
          </p:cNvCxnSpPr>
          <p:nvPr/>
        </p:nvCxnSpPr>
        <p:spPr bwMode="black">
          <a:xfrm flipV="1">
            <a:off x="2472683" y="4803851"/>
            <a:ext cx="1142704" cy="279836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AutoShape 19"/>
          <p:cNvCxnSpPr>
            <a:cxnSpLocks noChangeShapeType="1"/>
            <a:endCxn id="14" idx="1"/>
          </p:cNvCxnSpPr>
          <p:nvPr/>
        </p:nvCxnSpPr>
        <p:spPr bwMode="black">
          <a:xfrm>
            <a:off x="2472683" y="5083687"/>
            <a:ext cx="1142704" cy="421204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AutoShape 20"/>
          <p:cNvCxnSpPr>
            <a:cxnSpLocks noChangeShapeType="1"/>
            <a:endCxn id="15" idx="1"/>
          </p:cNvCxnSpPr>
          <p:nvPr/>
        </p:nvCxnSpPr>
        <p:spPr bwMode="black">
          <a:xfrm>
            <a:off x="2472683" y="5083687"/>
            <a:ext cx="1142704" cy="1122244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AutoShape 21"/>
          <p:cNvSpPr>
            <a:spLocks noChangeArrowheads="1"/>
          </p:cNvSpPr>
          <p:nvPr/>
        </p:nvSpPr>
        <p:spPr bwMode="auto">
          <a:xfrm>
            <a:off x="5537666" y="4195203"/>
            <a:ext cx="472316" cy="363856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1</a:t>
            </a:r>
          </a:p>
        </p:txBody>
      </p:sp>
      <p:sp>
        <p:nvSpPr>
          <p:cNvPr id="22" name="Text Box 22"/>
          <p:cNvSpPr txBox="1">
            <a:spLocks noChangeArrowheads="1"/>
          </p:cNvSpPr>
          <p:nvPr/>
        </p:nvSpPr>
        <p:spPr bwMode="auto">
          <a:xfrm>
            <a:off x="6563556" y="3600842"/>
            <a:ext cx="3070061" cy="4247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2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>
              <a:defRPr sz="20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eaLnBrk="0" hangingPunct="0">
              <a:lnSpc>
                <a:spcPct val="85000"/>
              </a:lnSpc>
              <a:spcAft>
                <a:spcPts val="1200"/>
              </a:spcAft>
              <a:defRPr sz="1600"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ebdings" charset="0"/>
              <a:buNone/>
            </a:pPr>
            <a:r>
              <a:rPr lang="en-US" sz="2160" b="1">
                <a:solidFill>
                  <a:schemeClr val="bg1"/>
                </a:solidFill>
                <a:cs typeface="Arial" charset="0"/>
              </a:rPr>
              <a:t>Cluster</a:t>
            </a:r>
          </a:p>
        </p:txBody>
      </p:sp>
      <p:sp>
        <p:nvSpPr>
          <p:cNvPr id="23" name="AutoShape 23"/>
          <p:cNvSpPr>
            <a:spLocks noChangeArrowheads="1"/>
          </p:cNvSpPr>
          <p:nvPr/>
        </p:nvSpPr>
        <p:spPr bwMode="auto">
          <a:xfrm>
            <a:off x="7444710" y="5776353"/>
            <a:ext cx="472316" cy="363856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1</a:t>
            </a:r>
          </a:p>
        </p:txBody>
      </p:sp>
      <p:sp>
        <p:nvSpPr>
          <p:cNvPr id="24" name="AutoShape 24"/>
          <p:cNvSpPr>
            <a:spLocks noChangeArrowheads="1"/>
          </p:cNvSpPr>
          <p:nvPr/>
        </p:nvSpPr>
        <p:spPr bwMode="auto">
          <a:xfrm>
            <a:off x="8427433" y="4692407"/>
            <a:ext cx="472316" cy="363854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1</a:t>
            </a:r>
          </a:p>
        </p:txBody>
      </p:sp>
      <p:sp>
        <p:nvSpPr>
          <p:cNvPr id="25" name="AutoShape 25"/>
          <p:cNvSpPr>
            <a:spLocks noChangeArrowheads="1"/>
          </p:cNvSpPr>
          <p:nvPr/>
        </p:nvSpPr>
        <p:spPr bwMode="auto">
          <a:xfrm>
            <a:off x="9532046" y="4214253"/>
            <a:ext cx="472316" cy="363856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2</a:t>
            </a:r>
          </a:p>
        </p:txBody>
      </p:sp>
      <p:sp>
        <p:nvSpPr>
          <p:cNvPr id="26" name="AutoShape 26"/>
          <p:cNvSpPr>
            <a:spLocks noChangeArrowheads="1"/>
          </p:cNvSpPr>
          <p:nvPr/>
        </p:nvSpPr>
        <p:spPr bwMode="auto">
          <a:xfrm>
            <a:off x="5507193" y="5359157"/>
            <a:ext cx="472316" cy="363854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2</a:t>
            </a:r>
          </a:p>
        </p:txBody>
      </p:sp>
      <p:sp>
        <p:nvSpPr>
          <p:cNvPr id="27" name="AutoShape 27"/>
          <p:cNvSpPr>
            <a:spLocks noChangeArrowheads="1"/>
          </p:cNvSpPr>
          <p:nvPr/>
        </p:nvSpPr>
        <p:spPr bwMode="auto">
          <a:xfrm>
            <a:off x="8391882" y="5568707"/>
            <a:ext cx="472316" cy="363854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2</a:t>
            </a:r>
          </a:p>
        </p:txBody>
      </p:sp>
      <p:sp>
        <p:nvSpPr>
          <p:cNvPr id="28" name="AutoShape 28"/>
          <p:cNvSpPr>
            <a:spLocks noChangeArrowheads="1"/>
          </p:cNvSpPr>
          <p:nvPr/>
        </p:nvSpPr>
        <p:spPr bwMode="auto">
          <a:xfrm>
            <a:off x="7495496" y="4143767"/>
            <a:ext cx="472316" cy="363854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3</a:t>
            </a:r>
          </a:p>
        </p:txBody>
      </p:sp>
      <p:sp>
        <p:nvSpPr>
          <p:cNvPr id="29" name="AutoShape 29"/>
          <p:cNvSpPr>
            <a:spLocks noChangeArrowheads="1"/>
          </p:cNvSpPr>
          <p:nvPr/>
        </p:nvSpPr>
        <p:spPr bwMode="auto">
          <a:xfrm>
            <a:off x="9499034" y="5681103"/>
            <a:ext cx="472316" cy="363856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3</a:t>
            </a:r>
          </a:p>
        </p:txBody>
      </p:sp>
      <p:sp>
        <p:nvSpPr>
          <p:cNvPr id="30" name="AutoShape 30"/>
          <p:cNvSpPr>
            <a:spLocks noChangeArrowheads="1"/>
          </p:cNvSpPr>
          <p:nvPr/>
        </p:nvSpPr>
        <p:spPr bwMode="auto">
          <a:xfrm>
            <a:off x="10324320" y="4642877"/>
            <a:ext cx="472316" cy="363854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3</a:t>
            </a:r>
          </a:p>
        </p:txBody>
      </p:sp>
      <p:sp>
        <p:nvSpPr>
          <p:cNvPr id="31" name="AutoShape 31"/>
          <p:cNvSpPr>
            <a:spLocks noChangeArrowheads="1"/>
          </p:cNvSpPr>
          <p:nvPr/>
        </p:nvSpPr>
        <p:spPr bwMode="auto">
          <a:xfrm>
            <a:off x="6340096" y="4675263"/>
            <a:ext cx="472316" cy="363856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4</a:t>
            </a:r>
          </a:p>
        </p:txBody>
      </p:sp>
      <p:sp>
        <p:nvSpPr>
          <p:cNvPr id="32" name="AutoShape 32"/>
          <p:cNvSpPr>
            <a:spLocks noChangeArrowheads="1"/>
          </p:cNvSpPr>
          <p:nvPr/>
        </p:nvSpPr>
        <p:spPr bwMode="auto">
          <a:xfrm>
            <a:off x="6281692" y="5595377"/>
            <a:ext cx="472316" cy="363854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4</a:t>
            </a:r>
          </a:p>
        </p:txBody>
      </p:sp>
      <p:sp>
        <p:nvSpPr>
          <p:cNvPr id="33" name="AutoShape 33"/>
          <p:cNvSpPr>
            <a:spLocks noChangeArrowheads="1"/>
          </p:cNvSpPr>
          <p:nvPr/>
        </p:nvSpPr>
        <p:spPr bwMode="auto">
          <a:xfrm>
            <a:off x="10451287" y="5385827"/>
            <a:ext cx="472316" cy="363854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 eaLnBrk="1" hangingPunct="1">
              <a:spcBef>
                <a:spcPct val="50000"/>
              </a:spcBef>
            </a:pPr>
            <a:r>
              <a:rPr lang="en-US" sz="1920" b="1">
                <a:cs typeface="Arial" charset="0"/>
              </a:rPr>
              <a:t>4</a:t>
            </a:r>
          </a:p>
        </p:txBody>
      </p:sp>
      <p:cxnSp>
        <p:nvCxnSpPr>
          <p:cNvPr id="34" name="AutoShape 34"/>
          <p:cNvCxnSpPr>
            <a:cxnSpLocks noChangeShapeType="1"/>
            <a:stCxn id="12" idx="3"/>
            <a:endCxn id="21" idx="1"/>
          </p:cNvCxnSpPr>
          <p:nvPr/>
        </p:nvCxnSpPr>
        <p:spPr bwMode="auto">
          <a:xfrm>
            <a:off x="4626042" y="4103761"/>
            <a:ext cx="891307" cy="27432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AutoShape 35"/>
          <p:cNvCxnSpPr>
            <a:cxnSpLocks noChangeShapeType="1"/>
            <a:endCxn id="24" idx="1"/>
          </p:cNvCxnSpPr>
          <p:nvPr/>
        </p:nvCxnSpPr>
        <p:spPr bwMode="auto">
          <a:xfrm>
            <a:off x="4626044" y="4103761"/>
            <a:ext cx="3781074" cy="77152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AutoShape 36"/>
          <p:cNvCxnSpPr>
            <a:cxnSpLocks noChangeShapeType="1"/>
            <a:stCxn id="12" idx="3"/>
            <a:endCxn id="23" idx="1"/>
          </p:cNvCxnSpPr>
          <p:nvPr/>
        </p:nvCxnSpPr>
        <p:spPr bwMode="auto">
          <a:xfrm>
            <a:off x="4626044" y="4103763"/>
            <a:ext cx="2798351" cy="185547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AutoShape 38"/>
          <p:cNvCxnSpPr>
            <a:cxnSpLocks noChangeShapeType="1"/>
          </p:cNvCxnSpPr>
          <p:nvPr/>
        </p:nvCxnSpPr>
        <p:spPr bwMode="auto">
          <a:xfrm>
            <a:off x="4626042" y="4103761"/>
            <a:ext cx="891307" cy="27432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8915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There’s more to HDP</a:t>
            </a:r>
            <a:endParaRPr lang="en-US" dirty="0"/>
          </a:p>
        </p:txBody>
      </p:sp>
      <p:sp>
        <p:nvSpPr>
          <p:cNvPr id="77" name="Rounded Rectangle 76"/>
          <p:cNvSpPr/>
          <p:nvPr/>
        </p:nvSpPr>
        <p:spPr>
          <a:xfrm>
            <a:off x="2683906" y="4384037"/>
            <a:ext cx="7638481" cy="1303480"/>
          </a:xfrm>
          <a:prstGeom prst="roundRect">
            <a:avLst>
              <a:gd name="adj" fmla="val 0"/>
            </a:avLst>
          </a:prstGeom>
          <a:solidFill>
            <a:srgbClr val="3FAE2A">
              <a:lumMod val="20000"/>
              <a:lumOff val="80000"/>
            </a:srgbClr>
          </a:solidFill>
          <a:ln w="12700" cap="flat" cmpd="sng" algn="ctr">
            <a:solidFill>
              <a:srgbClr val="3FAE2A">
                <a:lumMod val="60000"/>
                <a:lumOff val="40000"/>
              </a:srgbClr>
            </a:solidFill>
            <a:prstDash val="solid"/>
          </a:ln>
          <a:effectLst/>
        </p:spPr>
        <p:txBody>
          <a:bodyPr lIns="109728" rIns="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2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 </a:t>
            </a:r>
          </a:p>
        </p:txBody>
      </p:sp>
      <p:sp>
        <p:nvSpPr>
          <p:cNvPr id="78" name="Rounded Rectangle 77"/>
          <p:cNvSpPr/>
          <p:nvPr/>
        </p:nvSpPr>
        <p:spPr>
          <a:xfrm>
            <a:off x="2674546" y="2132254"/>
            <a:ext cx="7649956" cy="2127781"/>
          </a:xfrm>
          <a:prstGeom prst="roundRect">
            <a:avLst>
              <a:gd name="adj" fmla="val 0"/>
            </a:avLst>
          </a:prstGeom>
          <a:solidFill>
            <a:srgbClr val="3FAE2A">
              <a:lumMod val="20000"/>
              <a:lumOff val="80000"/>
            </a:srgbClr>
          </a:solidFill>
          <a:ln w="12700" cap="flat" cmpd="sng" algn="ctr">
            <a:solidFill>
              <a:srgbClr val="3FAE2A">
                <a:lumMod val="60000"/>
                <a:lumOff val="40000"/>
              </a:srgbClr>
            </a:solidFill>
            <a:prstDash val="solid"/>
          </a:ln>
          <a:effectLst/>
        </p:spPr>
        <p:txBody>
          <a:bodyPr lIns="109728" rIns="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2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79" name="Rounded Rectangle 78"/>
          <p:cNvSpPr>
            <a:spLocks/>
          </p:cNvSpPr>
          <p:nvPr/>
        </p:nvSpPr>
        <p:spPr>
          <a:xfrm>
            <a:off x="2668535" y="3915686"/>
            <a:ext cx="7669531" cy="731062"/>
          </a:xfrm>
          <a:prstGeom prst="roundRect">
            <a:avLst>
              <a:gd name="adj" fmla="val 0"/>
            </a:avLst>
          </a:prstGeom>
          <a:solidFill>
            <a:srgbClr val="44697D"/>
          </a:solidFill>
          <a:ln w="9525" cap="flat" cmpd="sng" algn="ctr">
            <a:noFill/>
            <a:prstDash val="solid"/>
          </a:ln>
          <a:effectLst/>
        </p:spPr>
        <p:txBody>
          <a:bodyPr lIns="0" tIns="164592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2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YARN : Data Operating System</a:t>
            </a:r>
            <a:endParaRPr kumimoji="0" lang="en-US" sz="108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80" name="Rounded Rectangle 79"/>
          <p:cNvSpPr/>
          <p:nvPr/>
        </p:nvSpPr>
        <p:spPr>
          <a:xfrm rot="5400000">
            <a:off x="6198369" y="-1397580"/>
            <a:ext cx="603850" cy="7663520"/>
          </a:xfrm>
          <a:prstGeom prst="roundRect">
            <a:avLst>
              <a:gd name="adj" fmla="val 0"/>
            </a:avLst>
          </a:prstGeom>
          <a:solidFill>
            <a:srgbClr val="59B51E"/>
          </a:solidFill>
          <a:ln w="28575" cap="flat" cmpd="sng" algn="ctr">
            <a:noFill/>
            <a:prstDash val="solid"/>
          </a:ln>
          <a:effectLst/>
        </p:spPr>
        <p:txBody>
          <a:bodyPr vert="vert270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DATA  ACCESS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922556" y="2132254"/>
            <a:ext cx="1672225" cy="4170642"/>
          </a:xfrm>
          <a:prstGeom prst="roundRect">
            <a:avLst>
              <a:gd name="adj" fmla="val 0"/>
            </a:avLst>
          </a:prstGeom>
          <a:solidFill>
            <a:srgbClr val="3FAE2A">
              <a:lumMod val="20000"/>
              <a:lumOff val="80000"/>
            </a:srgbClr>
          </a:solidFill>
          <a:ln w="12700" cap="flat" cmpd="sng" algn="ctr">
            <a:solidFill>
              <a:srgbClr val="3FAE2A">
                <a:lumMod val="60000"/>
                <a:lumOff val="40000"/>
              </a:srgbClr>
            </a:solidFill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2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12159475" y="2124187"/>
            <a:ext cx="1672225" cy="4178710"/>
          </a:xfrm>
          <a:prstGeom prst="roundRect">
            <a:avLst>
              <a:gd name="adj" fmla="val 0"/>
            </a:avLst>
          </a:prstGeom>
          <a:solidFill>
            <a:srgbClr val="3FAE2A">
              <a:lumMod val="20000"/>
              <a:lumOff val="80000"/>
            </a:srgbClr>
          </a:solidFill>
          <a:ln w="12700" cap="flat" cmpd="sng" algn="ctr">
            <a:solidFill>
              <a:srgbClr val="3FAE2A">
                <a:lumMod val="60000"/>
                <a:lumOff val="40000"/>
              </a:srgbClr>
            </a:solidFill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2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10406811" y="2124187"/>
            <a:ext cx="1672225" cy="4178710"/>
          </a:xfrm>
          <a:prstGeom prst="roundRect">
            <a:avLst>
              <a:gd name="adj" fmla="val 0"/>
            </a:avLst>
          </a:prstGeom>
          <a:solidFill>
            <a:srgbClr val="3FAE2A">
              <a:lumMod val="20000"/>
              <a:lumOff val="80000"/>
            </a:srgbClr>
          </a:solidFill>
          <a:ln w="12700" cap="flat" cmpd="sng" algn="ctr">
            <a:solidFill>
              <a:srgbClr val="3FAE2A">
                <a:lumMod val="60000"/>
                <a:lumOff val="40000"/>
              </a:srgbClr>
            </a:solidFill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2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84" name="Rounded Rectangle 83"/>
          <p:cNvSpPr/>
          <p:nvPr/>
        </p:nvSpPr>
        <p:spPr>
          <a:xfrm rot="5400000">
            <a:off x="10935348" y="1594035"/>
            <a:ext cx="611918" cy="1672225"/>
          </a:xfrm>
          <a:prstGeom prst="roundRect">
            <a:avLst>
              <a:gd name="adj" fmla="val 0"/>
            </a:avLst>
          </a:prstGeom>
          <a:solidFill>
            <a:srgbClr val="59B51E"/>
          </a:solidFill>
          <a:ln w="28575" cap="flat" cmpd="sng" algn="ctr">
            <a:noFill/>
            <a:prstDash val="solid"/>
          </a:ln>
          <a:effectLst/>
        </p:spPr>
        <p:txBody>
          <a:bodyPr vert="vert270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SECURITY</a:t>
            </a:r>
          </a:p>
        </p:txBody>
      </p:sp>
      <p:sp>
        <p:nvSpPr>
          <p:cNvPr id="85" name="Rounded Rectangle 84"/>
          <p:cNvSpPr/>
          <p:nvPr/>
        </p:nvSpPr>
        <p:spPr>
          <a:xfrm rot="5400000">
            <a:off x="1448911" y="1594034"/>
            <a:ext cx="611918" cy="1672225"/>
          </a:xfrm>
          <a:prstGeom prst="roundRect">
            <a:avLst>
              <a:gd name="adj" fmla="val 0"/>
            </a:avLst>
          </a:prstGeom>
          <a:solidFill>
            <a:srgbClr val="59B51E"/>
          </a:solidFill>
          <a:ln w="28575" cap="flat" cmpd="sng" algn="ctr">
            <a:noFill/>
            <a:prstDash val="solid"/>
          </a:ln>
          <a:effectLst/>
        </p:spPr>
        <p:txBody>
          <a:bodyPr vert="vert270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GOVERNANCE &amp; INTEGRATION</a:t>
            </a:r>
          </a:p>
        </p:txBody>
      </p:sp>
      <p:sp>
        <p:nvSpPr>
          <p:cNvPr id="86" name="Rounded Rectangle 85"/>
          <p:cNvSpPr/>
          <p:nvPr/>
        </p:nvSpPr>
        <p:spPr>
          <a:xfrm rot="5400000">
            <a:off x="12694303" y="1594372"/>
            <a:ext cx="611243" cy="1672225"/>
          </a:xfrm>
          <a:prstGeom prst="roundRect">
            <a:avLst>
              <a:gd name="adj" fmla="val 0"/>
            </a:avLst>
          </a:prstGeom>
          <a:solidFill>
            <a:srgbClr val="59B51E"/>
          </a:solidFill>
          <a:ln w="28575" cap="flat" cmpd="sng" algn="ctr">
            <a:noFill/>
            <a:prstDash val="solid"/>
          </a:ln>
          <a:effectLst/>
        </p:spPr>
        <p:txBody>
          <a:bodyPr vert="vert270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OPERATIONS</a:t>
            </a:r>
          </a:p>
        </p:txBody>
      </p:sp>
      <p:grpSp>
        <p:nvGrpSpPr>
          <p:cNvPr id="87" name="Group 86"/>
          <p:cNvGrpSpPr/>
          <p:nvPr/>
        </p:nvGrpSpPr>
        <p:grpSpPr>
          <a:xfrm>
            <a:off x="2713237" y="4806596"/>
            <a:ext cx="7578379" cy="694950"/>
            <a:chOff x="2499285" y="4541714"/>
            <a:chExt cx="3308943" cy="475013"/>
          </a:xfrm>
        </p:grpSpPr>
        <p:grpSp>
          <p:nvGrpSpPr>
            <p:cNvPr id="88" name="Group 87"/>
            <p:cNvGrpSpPr/>
            <p:nvPr/>
          </p:nvGrpSpPr>
          <p:grpSpPr>
            <a:xfrm>
              <a:off x="2499285" y="4541714"/>
              <a:ext cx="3001931" cy="475013"/>
              <a:chOff x="2573538" y="3889648"/>
              <a:chExt cx="3001931" cy="475013"/>
            </a:xfrm>
            <a:solidFill>
              <a:srgbClr val="3B8640"/>
            </a:solidFill>
          </p:grpSpPr>
          <p:sp>
            <p:nvSpPr>
              <p:cNvPr id="91" name="Rounded Rectangle 90"/>
              <p:cNvSpPr>
                <a:spLocks/>
              </p:cNvSpPr>
              <p:nvPr/>
            </p:nvSpPr>
            <p:spPr>
              <a:xfrm>
                <a:off x="2573538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1</a:t>
                </a:r>
              </a:p>
            </p:txBody>
          </p:sp>
          <p:sp>
            <p:nvSpPr>
              <p:cNvPr id="92" name="Rounded Rectangle 91"/>
              <p:cNvSpPr>
                <a:spLocks/>
              </p:cNvSpPr>
              <p:nvPr/>
            </p:nvSpPr>
            <p:spPr>
              <a:xfrm>
                <a:off x="2876974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93" name="Rounded Rectangle 92"/>
              <p:cNvSpPr>
                <a:spLocks/>
              </p:cNvSpPr>
              <p:nvPr/>
            </p:nvSpPr>
            <p:spPr>
              <a:xfrm>
                <a:off x="3180410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94" name="Rounded Rectangle 93"/>
              <p:cNvSpPr>
                <a:spLocks/>
              </p:cNvSpPr>
              <p:nvPr/>
            </p:nvSpPr>
            <p:spPr>
              <a:xfrm>
                <a:off x="3483846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95" name="Rounded Rectangle 94"/>
              <p:cNvSpPr>
                <a:spLocks/>
              </p:cNvSpPr>
              <p:nvPr/>
            </p:nvSpPr>
            <p:spPr>
              <a:xfrm>
                <a:off x="3787282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96" name="Rounded Rectangle 95"/>
              <p:cNvSpPr>
                <a:spLocks/>
              </p:cNvSpPr>
              <p:nvPr/>
            </p:nvSpPr>
            <p:spPr>
              <a:xfrm>
                <a:off x="4090718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97" name="Rounded Rectangle 96"/>
              <p:cNvSpPr>
                <a:spLocks/>
              </p:cNvSpPr>
              <p:nvPr/>
            </p:nvSpPr>
            <p:spPr>
              <a:xfrm>
                <a:off x="4394154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98" name="Rounded Rectangle 97"/>
              <p:cNvSpPr>
                <a:spLocks/>
              </p:cNvSpPr>
              <p:nvPr/>
            </p:nvSpPr>
            <p:spPr>
              <a:xfrm>
                <a:off x="4697590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99" name="Rounded Rectangle 98"/>
              <p:cNvSpPr>
                <a:spLocks/>
              </p:cNvSpPr>
              <p:nvPr/>
            </p:nvSpPr>
            <p:spPr>
              <a:xfrm>
                <a:off x="5001026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0" name="Rounded Rectangle 99"/>
              <p:cNvSpPr>
                <a:spLocks/>
              </p:cNvSpPr>
              <p:nvPr/>
            </p:nvSpPr>
            <p:spPr>
              <a:xfrm>
                <a:off x="5304462" y="3889648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1" name="Rounded Rectangle 100"/>
              <p:cNvSpPr>
                <a:spLocks/>
              </p:cNvSpPr>
              <p:nvPr/>
            </p:nvSpPr>
            <p:spPr>
              <a:xfrm>
                <a:off x="2573538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2" name="Rounded Rectangle 101"/>
              <p:cNvSpPr>
                <a:spLocks/>
              </p:cNvSpPr>
              <p:nvPr/>
            </p:nvSpPr>
            <p:spPr>
              <a:xfrm>
                <a:off x="2876974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3" name="Rounded Rectangle 102"/>
              <p:cNvSpPr>
                <a:spLocks/>
              </p:cNvSpPr>
              <p:nvPr/>
            </p:nvSpPr>
            <p:spPr>
              <a:xfrm>
                <a:off x="3180410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4" name="Rounded Rectangle 103"/>
              <p:cNvSpPr>
                <a:spLocks/>
              </p:cNvSpPr>
              <p:nvPr/>
            </p:nvSpPr>
            <p:spPr>
              <a:xfrm>
                <a:off x="3483846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5" name="Rounded Rectangle 104"/>
              <p:cNvSpPr>
                <a:spLocks/>
              </p:cNvSpPr>
              <p:nvPr/>
            </p:nvSpPr>
            <p:spPr>
              <a:xfrm>
                <a:off x="3787282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6" name="Rounded Rectangle 105"/>
              <p:cNvSpPr>
                <a:spLocks/>
              </p:cNvSpPr>
              <p:nvPr/>
            </p:nvSpPr>
            <p:spPr>
              <a:xfrm>
                <a:off x="4090718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7" name="Rounded Rectangle 106"/>
              <p:cNvSpPr>
                <a:spLocks/>
              </p:cNvSpPr>
              <p:nvPr/>
            </p:nvSpPr>
            <p:spPr>
              <a:xfrm>
                <a:off x="4394154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8" name="Rounded Rectangle 107"/>
              <p:cNvSpPr>
                <a:spLocks/>
              </p:cNvSpPr>
              <p:nvPr/>
            </p:nvSpPr>
            <p:spPr>
              <a:xfrm>
                <a:off x="4697590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09" name="Rounded Rectangle 108"/>
              <p:cNvSpPr>
                <a:spLocks/>
              </p:cNvSpPr>
              <p:nvPr/>
            </p:nvSpPr>
            <p:spPr>
              <a:xfrm>
                <a:off x="5001026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  <p:sp>
            <p:nvSpPr>
              <p:cNvPr id="110" name="Rounded Rectangle 109"/>
              <p:cNvSpPr>
                <a:spLocks/>
              </p:cNvSpPr>
              <p:nvPr/>
            </p:nvSpPr>
            <p:spPr>
              <a:xfrm>
                <a:off x="5304462" y="4145352"/>
                <a:ext cx="271007" cy="219309"/>
              </a:xfrm>
              <a:prstGeom prst="roundRect">
                <a:avLst>
                  <a:gd name="adj" fmla="val 5758"/>
                </a:avLst>
              </a:prstGeom>
              <a:solidFill>
                <a:srgbClr val="FFFFFF"/>
              </a:solidFill>
              <a:ln w="9525" cap="flat" cmpd="sng" algn="ctr">
                <a:solidFill>
                  <a:srgbClr val="355F14">
                    <a:alpha val="21000"/>
                  </a:srgbClr>
                </a:solidFill>
                <a:prstDash val="solid"/>
              </a:ln>
              <a:effectLst/>
            </p:spPr>
            <p:txBody>
              <a:bodyPr lIns="0" rIns="0" rtlCol="0" anchor="b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E1E1E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Calibri"/>
                    <a:ea typeface="+mn-ea"/>
                    <a:cs typeface="Calibri"/>
                  </a:rPr>
                  <a:t>°</a:t>
                </a:r>
              </a:p>
            </p:txBody>
          </p:sp>
        </p:grpSp>
        <p:sp>
          <p:nvSpPr>
            <p:cNvPr id="89" name="Rounded Rectangle 88"/>
            <p:cNvSpPr>
              <a:spLocks/>
            </p:cNvSpPr>
            <p:nvPr/>
          </p:nvSpPr>
          <p:spPr>
            <a:xfrm>
              <a:off x="5537221" y="4541714"/>
              <a:ext cx="271007" cy="219309"/>
            </a:xfrm>
            <a:prstGeom prst="roundRect">
              <a:avLst>
                <a:gd name="adj" fmla="val 5758"/>
              </a:avLst>
            </a:prstGeom>
            <a:solidFill>
              <a:srgbClr val="FFFFFF"/>
            </a:solidFill>
            <a:ln w="9525" cap="flat" cmpd="sng" algn="ctr">
              <a:solidFill>
                <a:srgbClr val="355F14">
                  <a:alpha val="21000"/>
                </a:srgbClr>
              </a:solidFill>
              <a:prstDash val="solid"/>
            </a:ln>
            <a:effectLst/>
          </p:spPr>
          <p:txBody>
            <a:bodyPr lIns="0" r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0" cap="none" spc="0" normalizeH="0" baseline="0" noProof="0" dirty="0">
                  <a:ln>
                    <a:noFill/>
                  </a:ln>
                  <a:solidFill>
                    <a:srgbClr val="1E1E1E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°</a:t>
              </a:r>
            </a:p>
          </p:txBody>
        </p:sp>
        <p:sp>
          <p:nvSpPr>
            <p:cNvPr id="90" name="Rounded Rectangle 89"/>
            <p:cNvSpPr>
              <a:spLocks/>
            </p:cNvSpPr>
            <p:nvPr/>
          </p:nvSpPr>
          <p:spPr>
            <a:xfrm>
              <a:off x="5537221" y="4797418"/>
              <a:ext cx="271007" cy="219309"/>
            </a:xfrm>
            <a:prstGeom prst="roundRect">
              <a:avLst>
                <a:gd name="adj" fmla="val 5758"/>
              </a:avLst>
            </a:prstGeom>
            <a:solidFill>
              <a:srgbClr val="FFFFFF"/>
            </a:solidFill>
            <a:ln w="9525" cap="flat" cmpd="sng" algn="ctr">
              <a:solidFill>
                <a:srgbClr val="355F14">
                  <a:alpha val="21000"/>
                </a:srgbClr>
              </a:solidFill>
              <a:prstDash val="solid"/>
            </a:ln>
            <a:effectLst/>
          </p:spPr>
          <p:txBody>
            <a:bodyPr lIns="0" r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0" cap="none" spc="0" normalizeH="0" baseline="0" noProof="0" dirty="0">
                  <a:ln>
                    <a:noFill/>
                  </a:ln>
                  <a:solidFill>
                    <a:srgbClr val="1E1E1E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N</a:t>
              </a:r>
            </a:p>
          </p:txBody>
        </p:sp>
      </p:grpSp>
      <p:sp>
        <p:nvSpPr>
          <p:cNvPr id="111" name="Rounded Rectangle 110"/>
          <p:cNvSpPr>
            <a:spLocks/>
          </p:cNvSpPr>
          <p:nvPr/>
        </p:nvSpPr>
        <p:spPr>
          <a:xfrm>
            <a:off x="988455" y="2835441"/>
            <a:ext cx="1538447" cy="134923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wrap="square" lIns="109728" rIns="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Data Lifecycle &amp; Governance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Falcon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Atlas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2" name="Rounded Rectangle 111"/>
          <p:cNvSpPr>
            <a:spLocks/>
          </p:cNvSpPr>
          <p:nvPr/>
        </p:nvSpPr>
        <p:spPr>
          <a:xfrm>
            <a:off x="10476304" y="2834640"/>
            <a:ext cx="1538447" cy="338870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wrap="square" lIns="109728" rIns="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Administration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Authentication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Authorization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Auditing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Data Protection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Ranger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Knox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Atlas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HDFS Encryption</a:t>
            </a:r>
            <a:endParaRPr kumimoji="0" lang="en-US" sz="108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3" name="Rounded Rectangle 112"/>
          <p:cNvSpPr>
            <a:spLocks/>
          </p:cNvSpPr>
          <p:nvPr/>
        </p:nvSpPr>
        <p:spPr>
          <a:xfrm>
            <a:off x="988455" y="4296764"/>
            <a:ext cx="1538447" cy="192658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wrap="square" lIns="109728" rIns="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Data Workflow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Sqoop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Flume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Kafka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NFS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WebHDFS</a:t>
            </a: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0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4" name="Rounded Rectangle 113"/>
          <p:cNvSpPr>
            <a:spLocks/>
          </p:cNvSpPr>
          <p:nvPr/>
        </p:nvSpPr>
        <p:spPr>
          <a:xfrm>
            <a:off x="12225302" y="2835441"/>
            <a:ext cx="1538428" cy="197734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wrap="square" lIns="109728" rIns="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Provisioning, Managing, &amp; Monitoring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Ambari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Cloudbreak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Zookeeper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5" name="Rounded Rectangle 114"/>
          <p:cNvSpPr>
            <a:spLocks/>
          </p:cNvSpPr>
          <p:nvPr/>
        </p:nvSpPr>
        <p:spPr>
          <a:xfrm>
            <a:off x="12225303" y="4944643"/>
            <a:ext cx="1538426" cy="127870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wrap="square" lIns="109728" rIns="0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Scheduling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Oozie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8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0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6" name="Rounded Rectangle 37"/>
          <p:cNvSpPr>
            <a:spLocks/>
          </p:cNvSpPr>
          <p:nvPr/>
        </p:nvSpPr>
        <p:spPr>
          <a:xfrm>
            <a:off x="2704475" y="2736106"/>
            <a:ext cx="923068" cy="1355464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Batch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MapReduce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7" name="Rounded Rectangle 37"/>
          <p:cNvSpPr>
            <a:spLocks/>
          </p:cNvSpPr>
          <p:nvPr/>
        </p:nvSpPr>
        <p:spPr>
          <a:xfrm>
            <a:off x="3656489" y="2736106"/>
            <a:ext cx="923068" cy="1355464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Script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Pig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8" name="Rounded Rectangle 37"/>
          <p:cNvSpPr>
            <a:spLocks/>
          </p:cNvSpPr>
          <p:nvPr/>
        </p:nvSpPr>
        <p:spPr>
          <a:xfrm>
            <a:off x="7464544" y="2736106"/>
            <a:ext cx="923068" cy="1355464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Search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Solr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9" name="Rounded Rectangle 37"/>
          <p:cNvSpPr>
            <a:spLocks/>
          </p:cNvSpPr>
          <p:nvPr/>
        </p:nvSpPr>
        <p:spPr>
          <a:xfrm>
            <a:off x="4608503" y="2736106"/>
            <a:ext cx="923068" cy="1355464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SQL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Hive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20" name="Rounded Rectangle 37"/>
          <p:cNvSpPr>
            <a:spLocks/>
          </p:cNvSpPr>
          <p:nvPr/>
        </p:nvSpPr>
        <p:spPr>
          <a:xfrm>
            <a:off x="5560517" y="2736106"/>
            <a:ext cx="923068" cy="1355464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NoSQL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HBase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Accumulo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Phoenix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21" name="Rounded Rectangle 37"/>
          <p:cNvSpPr>
            <a:spLocks/>
          </p:cNvSpPr>
          <p:nvPr/>
        </p:nvSpPr>
        <p:spPr>
          <a:xfrm>
            <a:off x="6512530" y="2736106"/>
            <a:ext cx="923068" cy="1355464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Stream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Storm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22" name="Rounded Rectangle 37"/>
          <p:cNvSpPr>
            <a:spLocks/>
          </p:cNvSpPr>
          <p:nvPr/>
        </p:nvSpPr>
        <p:spPr>
          <a:xfrm>
            <a:off x="8416558" y="2736106"/>
            <a:ext cx="923068" cy="1355464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 w="9525" cap="flat" cmpd="sng" algn="ctr">
            <a:solidFill>
              <a:srgbClr val="3FAE2A">
                <a:lumMod val="40000"/>
                <a:lumOff val="60000"/>
              </a:srgbClr>
            </a:solidFill>
            <a:prstDash val="solid"/>
          </a:ln>
          <a:effectLst/>
        </p:spPr>
        <p:txBody>
          <a:bodyPr wrap="none"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In-memory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23" name="Rounded Rectangle 37"/>
          <p:cNvSpPr>
            <a:spLocks/>
          </p:cNvSpPr>
          <p:nvPr/>
        </p:nvSpPr>
        <p:spPr>
          <a:xfrm>
            <a:off x="9368576" y="2736107"/>
            <a:ext cx="923068" cy="1355464"/>
          </a:xfrm>
          <a:custGeom>
            <a:avLst/>
            <a:gdLst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100841"/>
              <a:gd name="connsiteX1" fmla="*/ 28501 w 494985"/>
              <a:gd name="connsiteY1" fmla="*/ 0 h 1100841"/>
              <a:gd name="connsiteX2" fmla="*/ 466484 w 494985"/>
              <a:gd name="connsiteY2" fmla="*/ 0 h 1100841"/>
              <a:gd name="connsiteX3" fmla="*/ 494985 w 494985"/>
              <a:gd name="connsiteY3" fmla="*/ 28501 h 1100841"/>
              <a:gd name="connsiteX4" fmla="*/ 494985 w 494985"/>
              <a:gd name="connsiteY4" fmla="*/ 1006985 h 1100841"/>
              <a:gd name="connsiteX5" fmla="*/ 466484 w 494985"/>
              <a:gd name="connsiteY5" fmla="*/ 1035486 h 1100841"/>
              <a:gd name="connsiteX6" fmla="*/ 202850 w 494985"/>
              <a:gd name="connsiteY6" fmla="*/ 1100839 h 1100841"/>
              <a:gd name="connsiteX7" fmla="*/ 28501 w 494985"/>
              <a:gd name="connsiteY7" fmla="*/ 1035486 h 1100841"/>
              <a:gd name="connsiteX8" fmla="*/ 0 w 494985"/>
              <a:gd name="connsiteY8" fmla="*/ 1006985 h 1100841"/>
              <a:gd name="connsiteX9" fmla="*/ 0 w 494985"/>
              <a:gd name="connsiteY9" fmla="*/ 28501 h 1100841"/>
              <a:gd name="connsiteX0" fmla="*/ 0 w 494985"/>
              <a:gd name="connsiteY0" fmla="*/ 28501 h 1122703"/>
              <a:gd name="connsiteX1" fmla="*/ 28501 w 494985"/>
              <a:gd name="connsiteY1" fmla="*/ 0 h 1122703"/>
              <a:gd name="connsiteX2" fmla="*/ 466484 w 494985"/>
              <a:gd name="connsiteY2" fmla="*/ 0 h 1122703"/>
              <a:gd name="connsiteX3" fmla="*/ 494985 w 494985"/>
              <a:gd name="connsiteY3" fmla="*/ 28501 h 1122703"/>
              <a:gd name="connsiteX4" fmla="*/ 494985 w 494985"/>
              <a:gd name="connsiteY4" fmla="*/ 1006985 h 1122703"/>
              <a:gd name="connsiteX5" fmla="*/ 466484 w 494985"/>
              <a:gd name="connsiteY5" fmla="*/ 1035486 h 1122703"/>
              <a:gd name="connsiteX6" fmla="*/ 326675 w 494985"/>
              <a:gd name="connsiteY6" fmla="*/ 1119889 h 1122703"/>
              <a:gd name="connsiteX7" fmla="*/ 202850 w 494985"/>
              <a:gd name="connsiteY7" fmla="*/ 1100839 h 1122703"/>
              <a:gd name="connsiteX8" fmla="*/ 28501 w 494985"/>
              <a:gd name="connsiteY8" fmla="*/ 1035486 h 1122703"/>
              <a:gd name="connsiteX9" fmla="*/ 0 w 494985"/>
              <a:gd name="connsiteY9" fmla="*/ 1006985 h 1122703"/>
              <a:gd name="connsiteX10" fmla="*/ 0 w 494985"/>
              <a:gd name="connsiteY10" fmla="*/ 28501 h 1122703"/>
              <a:gd name="connsiteX0" fmla="*/ 0 w 494985"/>
              <a:gd name="connsiteY0" fmla="*/ 28501 h 1120138"/>
              <a:gd name="connsiteX1" fmla="*/ 28501 w 494985"/>
              <a:gd name="connsiteY1" fmla="*/ 0 h 1120138"/>
              <a:gd name="connsiteX2" fmla="*/ 466484 w 494985"/>
              <a:gd name="connsiteY2" fmla="*/ 0 h 1120138"/>
              <a:gd name="connsiteX3" fmla="*/ 494985 w 494985"/>
              <a:gd name="connsiteY3" fmla="*/ 28501 h 1120138"/>
              <a:gd name="connsiteX4" fmla="*/ 494985 w 494985"/>
              <a:gd name="connsiteY4" fmla="*/ 1006985 h 1120138"/>
              <a:gd name="connsiteX5" fmla="*/ 466484 w 494985"/>
              <a:gd name="connsiteY5" fmla="*/ 1035486 h 1120138"/>
              <a:gd name="connsiteX6" fmla="*/ 364775 w 494985"/>
              <a:gd name="connsiteY6" fmla="*/ 1062739 h 1120138"/>
              <a:gd name="connsiteX7" fmla="*/ 326675 w 494985"/>
              <a:gd name="connsiteY7" fmla="*/ 1119889 h 1120138"/>
              <a:gd name="connsiteX8" fmla="*/ 202850 w 494985"/>
              <a:gd name="connsiteY8" fmla="*/ 1100839 h 1120138"/>
              <a:gd name="connsiteX9" fmla="*/ 28501 w 494985"/>
              <a:gd name="connsiteY9" fmla="*/ 1035486 h 1120138"/>
              <a:gd name="connsiteX10" fmla="*/ 0 w 494985"/>
              <a:gd name="connsiteY10" fmla="*/ 1006985 h 1120138"/>
              <a:gd name="connsiteX11" fmla="*/ 0 w 494985"/>
              <a:gd name="connsiteY11" fmla="*/ 28501 h 1120138"/>
              <a:gd name="connsiteX0" fmla="*/ 0 w 494985"/>
              <a:gd name="connsiteY0" fmla="*/ 28501 h 1126828"/>
              <a:gd name="connsiteX1" fmla="*/ 28501 w 494985"/>
              <a:gd name="connsiteY1" fmla="*/ 0 h 1126828"/>
              <a:gd name="connsiteX2" fmla="*/ 466484 w 494985"/>
              <a:gd name="connsiteY2" fmla="*/ 0 h 1126828"/>
              <a:gd name="connsiteX3" fmla="*/ 494985 w 494985"/>
              <a:gd name="connsiteY3" fmla="*/ 28501 h 1126828"/>
              <a:gd name="connsiteX4" fmla="*/ 494985 w 494985"/>
              <a:gd name="connsiteY4" fmla="*/ 1006985 h 1126828"/>
              <a:gd name="connsiteX5" fmla="*/ 466484 w 494985"/>
              <a:gd name="connsiteY5" fmla="*/ 1035486 h 1126828"/>
              <a:gd name="connsiteX6" fmla="*/ 364775 w 494985"/>
              <a:gd name="connsiteY6" fmla="*/ 1062739 h 1126828"/>
              <a:gd name="connsiteX7" fmla="*/ 326675 w 494985"/>
              <a:gd name="connsiteY7" fmla="*/ 1119889 h 1126828"/>
              <a:gd name="connsiteX8" fmla="*/ 212375 w 494985"/>
              <a:gd name="connsiteY8" fmla="*/ 1124651 h 1126828"/>
              <a:gd name="connsiteX9" fmla="*/ 28501 w 494985"/>
              <a:gd name="connsiteY9" fmla="*/ 1035486 h 1126828"/>
              <a:gd name="connsiteX10" fmla="*/ 0 w 494985"/>
              <a:gd name="connsiteY10" fmla="*/ 1006985 h 1126828"/>
              <a:gd name="connsiteX11" fmla="*/ 0 w 494985"/>
              <a:gd name="connsiteY11" fmla="*/ 28501 h 1126828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45700 w 494985"/>
              <a:gd name="connsiteY9" fmla="*/ 1038927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26922"/>
              <a:gd name="connsiteX1" fmla="*/ 28501 w 494985"/>
              <a:gd name="connsiteY1" fmla="*/ 0 h 1126922"/>
              <a:gd name="connsiteX2" fmla="*/ 466484 w 494985"/>
              <a:gd name="connsiteY2" fmla="*/ 0 h 1126922"/>
              <a:gd name="connsiteX3" fmla="*/ 494985 w 494985"/>
              <a:gd name="connsiteY3" fmla="*/ 28501 h 1126922"/>
              <a:gd name="connsiteX4" fmla="*/ 494985 w 494985"/>
              <a:gd name="connsiteY4" fmla="*/ 1006985 h 1126922"/>
              <a:gd name="connsiteX5" fmla="*/ 466484 w 494985"/>
              <a:gd name="connsiteY5" fmla="*/ 1035486 h 1126922"/>
              <a:gd name="connsiteX6" fmla="*/ 364775 w 494985"/>
              <a:gd name="connsiteY6" fmla="*/ 1062739 h 1126922"/>
              <a:gd name="connsiteX7" fmla="*/ 326675 w 494985"/>
              <a:gd name="connsiteY7" fmla="*/ 1119889 h 1126922"/>
              <a:gd name="connsiteX8" fmla="*/ 212375 w 494985"/>
              <a:gd name="connsiteY8" fmla="*/ 1124651 h 1126922"/>
              <a:gd name="connsiteX9" fmla="*/ 150463 w 494985"/>
              <a:gd name="connsiteY9" fmla="*/ 1053215 h 1126922"/>
              <a:gd name="connsiteX10" fmla="*/ 28501 w 494985"/>
              <a:gd name="connsiteY10" fmla="*/ 1035486 h 1126922"/>
              <a:gd name="connsiteX11" fmla="*/ 0 w 494985"/>
              <a:gd name="connsiteY11" fmla="*/ 1006985 h 1126922"/>
              <a:gd name="connsiteX12" fmla="*/ 0 w 494985"/>
              <a:gd name="connsiteY12" fmla="*/ 28501 h 1126922"/>
              <a:gd name="connsiteX0" fmla="*/ 0 w 494985"/>
              <a:gd name="connsiteY0" fmla="*/ 28501 h 1119930"/>
              <a:gd name="connsiteX1" fmla="*/ 28501 w 494985"/>
              <a:gd name="connsiteY1" fmla="*/ 0 h 1119930"/>
              <a:gd name="connsiteX2" fmla="*/ 466484 w 494985"/>
              <a:gd name="connsiteY2" fmla="*/ 0 h 1119930"/>
              <a:gd name="connsiteX3" fmla="*/ 494985 w 494985"/>
              <a:gd name="connsiteY3" fmla="*/ 28501 h 1119930"/>
              <a:gd name="connsiteX4" fmla="*/ 494985 w 494985"/>
              <a:gd name="connsiteY4" fmla="*/ 1006985 h 1119930"/>
              <a:gd name="connsiteX5" fmla="*/ 466484 w 494985"/>
              <a:gd name="connsiteY5" fmla="*/ 1035486 h 1119930"/>
              <a:gd name="connsiteX6" fmla="*/ 364775 w 494985"/>
              <a:gd name="connsiteY6" fmla="*/ 1062739 h 1119930"/>
              <a:gd name="connsiteX7" fmla="*/ 326675 w 494985"/>
              <a:gd name="connsiteY7" fmla="*/ 1119889 h 1119930"/>
              <a:gd name="connsiteX8" fmla="*/ 150463 w 494985"/>
              <a:gd name="connsiteY8" fmla="*/ 1053215 h 1119930"/>
              <a:gd name="connsiteX9" fmla="*/ 28501 w 494985"/>
              <a:gd name="connsiteY9" fmla="*/ 1035486 h 1119930"/>
              <a:gd name="connsiteX10" fmla="*/ 0 w 494985"/>
              <a:gd name="connsiteY10" fmla="*/ 1006985 h 1119930"/>
              <a:gd name="connsiteX11" fmla="*/ 0 w 494985"/>
              <a:gd name="connsiteY11" fmla="*/ 28501 h 1119930"/>
              <a:gd name="connsiteX0" fmla="*/ 0 w 494985"/>
              <a:gd name="connsiteY0" fmla="*/ 28501 h 1120193"/>
              <a:gd name="connsiteX1" fmla="*/ 28501 w 494985"/>
              <a:gd name="connsiteY1" fmla="*/ 0 h 1120193"/>
              <a:gd name="connsiteX2" fmla="*/ 466484 w 494985"/>
              <a:gd name="connsiteY2" fmla="*/ 0 h 1120193"/>
              <a:gd name="connsiteX3" fmla="*/ 494985 w 494985"/>
              <a:gd name="connsiteY3" fmla="*/ 28501 h 1120193"/>
              <a:gd name="connsiteX4" fmla="*/ 494985 w 494985"/>
              <a:gd name="connsiteY4" fmla="*/ 1006985 h 1120193"/>
              <a:gd name="connsiteX5" fmla="*/ 466484 w 494985"/>
              <a:gd name="connsiteY5" fmla="*/ 1035486 h 1120193"/>
              <a:gd name="connsiteX6" fmla="*/ 364775 w 494985"/>
              <a:gd name="connsiteY6" fmla="*/ 1062739 h 1120193"/>
              <a:gd name="connsiteX7" fmla="*/ 326675 w 494985"/>
              <a:gd name="connsiteY7" fmla="*/ 1119889 h 1120193"/>
              <a:gd name="connsiteX8" fmla="*/ 28501 w 494985"/>
              <a:gd name="connsiteY8" fmla="*/ 1035486 h 1120193"/>
              <a:gd name="connsiteX9" fmla="*/ 0 w 494985"/>
              <a:gd name="connsiteY9" fmla="*/ 1006985 h 1120193"/>
              <a:gd name="connsiteX10" fmla="*/ 0 w 494985"/>
              <a:gd name="connsiteY10" fmla="*/ 28501 h 1120193"/>
              <a:gd name="connsiteX0" fmla="*/ 0 w 494985"/>
              <a:gd name="connsiteY0" fmla="*/ 28501 h 1062739"/>
              <a:gd name="connsiteX1" fmla="*/ 28501 w 494985"/>
              <a:gd name="connsiteY1" fmla="*/ 0 h 1062739"/>
              <a:gd name="connsiteX2" fmla="*/ 466484 w 494985"/>
              <a:gd name="connsiteY2" fmla="*/ 0 h 1062739"/>
              <a:gd name="connsiteX3" fmla="*/ 494985 w 494985"/>
              <a:gd name="connsiteY3" fmla="*/ 28501 h 1062739"/>
              <a:gd name="connsiteX4" fmla="*/ 494985 w 494985"/>
              <a:gd name="connsiteY4" fmla="*/ 1006985 h 1062739"/>
              <a:gd name="connsiteX5" fmla="*/ 466484 w 494985"/>
              <a:gd name="connsiteY5" fmla="*/ 1035486 h 1062739"/>
              <a:gd name="connsiteX6" fmla="*/ 364775 w 494985"/>
              <a:gd name="connsiteY6" fmla="*/ 1062739 h 1062739"/>
              <a:gd name="connsiteX7" fmla="*/ 28501 w 494985"/>
              <a:gd name="connsiteY7" fmla="*/ 1035486 h 1062739"/>
              <a:gd name="connsiteX8" fmla="*/ 0 w 494985"/>
              <a:gd name="connsiteY8" fmla="*/ 1006985 h 1062739"/>
              <a:gd name="connsiteX9" fmla="*/ 0 w 494985"/>
              <a:gd name="connsiteY9" fmla="*/ 28501 h 1062739"/>
              <a:gd name="connsiteX0" fmla="*/ 0 w 494985"/>
              <a:gd name="connsiteY0" fmla="*/ 28501 h 1035486"/>
              <a:gd name="connsiteX1" fmla="*/ 28501 w 494985"/>
              <a:gd name="connsiteY1" fmla="*/ 0 h 1035486"/>
              <a:gd name="connsiteX2" fmla="*/ 466484 w 494985"/>
              <a:gd name="connsiteY2" fmla="*/ 0 h 1035486"/>
              <a:gd name="connsiteX3" fmla="*/ 494985 w 494985"/>
              <a:gd name="connsiteY3" fmla="*/ 28501 h 1035486"/>
              <a:gd name="connsiteX4" fmla="*/ 494985 w 494985"/>
              <a:gd name="connsiteY4" fmla="*/ 1006985 h 1035486"/>
              <a:gd name="connsiteX5" fmla="*/ 466484 w 494985"/>
              <a:gd name="connsiteY5" fmla="*/ 1035486 h 1035486"/>
              <a:gd name="connsiteX6" fmla="*/ 28501 w 494985"/>
              <a:gd name="connsiteY6" fmla="*/ 1035486 h 1035486"/>
              <a:gd name="connsiteX7" fmla="*/ 0 w 494985"/>
              <a:gd name="connsiteY7" fmla="*/ 1006985 h 1035486"/>
              <a:gd name="connsiteX8" fmla="*/ 0 w 494985"/>
              <a:gd name="connsiteY8" fmla="*/ 28501 h 1035486"/>
              <a:gd name="connsiteX0" fmla="*/ 0 w 494985"/>
              <a:gd name="connsiteY0" fmla="*/ 28501 h 1038340"/>
              <a:gd name="connsiteX1" fmla="*/ 28501 w 494985"/>
              <a:gd name="connsiteY1" fmla="*/ 0 h 1038340"/>
              <a:gd name="connsiteX2" fmla="*/ 466484 w 494985"/>
              <a:gd name="connsiteY2" fmla="*/ 0 h 1038340"/>
              <a:gd name="connsiteX3" fmla="*/ 494985 w 494985"/>
              <a:gd name="connsiteY3" fmla="*/ 28501 h 1038340"/>
              <a:gd name="connsiteX4" fmla="*/ 494985 w 494985"/>
              <a:gd name="connsiteY4" fmla="*/ 1006985 h 1038340"/>
              <a:gd name="connsiteX5" fmla="*/ 466484 w 494985"/>
              <a:gd name="connsiteY5" fmla="*/ 1035486 h 1038340"/>
              <a:gd name="connsiteX6" fmla="*/ 153637 w 494985"/>
              <a:gd name="connsiteY6" fmla="*/ 1037339 h 1038340"/>
              <a:gd name="connsiteX7" fmla="*/ 28501 w 494985"/>
              <a:gd name="connsiteY7" fmla="*/ 1035486 h 1038340"/>
              <a:gd name="connsiteX8" fmla="*/ 0 w 494985"/>
              <a:gd name="connsiteY8" fmla="*/ 1006985 h 1038340"/>
              <a:gd name="connsiteX9" fmla="*/ 0 w 494985"/>
              <a:gd name="connsiteY9" fmla="*/ 28501 h 1038340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274287 w 494985"/>
              <a:gd name="connsiteY6" fmla="*/ 1037339 h 1038241"/>
              <a:gd name="connsiteX7" fmla="*/ 153637 w 494985"/>
              <a:gd name="connsiteY7" fmla="*/ 1037339 h 1038241"/>
              <a:gd name="connsiteX8" fmla="*/ 28501 w 494985"/>
              <a:gd name="connsiteY8" fmla="*/ 1035486 h 1038241"/>
              <a:gd name="connsiteX9" fmla="*/ 0 w 494985"/>
              <a:gd name="connsiteY9" fmla="*/ 1006985 h 1038241"/>
              <a:gd name="connsiteX10" fmla="*/ 0 w 494985"/>
              <a:gd name="connsiteY10" fmla="*/ 28501 h 1038241"/>
              <a:gd name="connsiteX0" fmla="*/ 0 w 494985"/>
              <a:gd name="connsiteY0" fmla="*/ 28501 h 1038241"/>
              <a:gd name="connsiteX1" fmla="*/ 28501 w 494985"/>
              <a:gd name="connsiteY1" fmla="*/ 0 h 1038241"/>
              <a:gd name="connsiteX2" fmla="*/ 466484 w 494985"/>
              <a:gd name="connsiteY2" fmla="*/ 0 h 1038241"/>
              <a:gd name="connsiteX3" fmla="*/ 494985 w 494985"/>
              <a:gd name="connsiteY3" fmla="*/ 28501 h 1038241"/>
              <a:gd name="connsiteX4" fmla="*/ 494985 w 494985"/>
              <a:gd name="connsiteY4" fmla="*/ 1006985 h 1038241"/>
              <a:gd name="connsiteX5" fmla="*/ 466484 w 494985"/>
              <a:gd name="connsiteY5" fmla="*/ 1035486 h 1038241"/>
              <a:gd name="connsiteX6" fmla="*/ 369537 w 494985"/>
              <a:gd name="connsiteY6" fmla="*/ 1030990 h 1038241"/>
              <a:gd name="connsiteX7" fmla="*/ 274287 w 494985"/>
              <a:gd name="connsiteY7" fmla="*/ 1037339 h 1038241"/>
              <a:gd name="connsiteX8" fmla="*/ 153637 w 494985"/>
              <a:gd name="connsiteY8" fmla="*/ 1037339 h 1038241"/>
              <a:gd name="connsiteX9" fmla="*/ 28501 w 494985"/>
              <a:gd name="connsiteY9" fmla="*/ 1035486 h 1038241"/>
              <a:gd name="connsiteX10" fmla="*/ 0 w 494985"/>
              <a:gd name="connsiteY10" fmla="*/ 1006985 h 1038241"/>
              <a:gd name="connsiteX11" fmla="*/ 0 w 494985"/>
              <a:gd name="connsiteY11" fmla="*/ 28501 h 1038241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0373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7189"/>
              <a:gd name="connsiteX1" fmla="*/ 28501 w 494985"/>
              <a:gd name="connsiteY1" fmla="*/ 0 h 1107189"/>
              <a:gd name="connsiteX2" fmla="*/ 466484 w 494985"/>
              <a:gd name="connsiteY2" fmla="*/ 0 h 1107189"/>
              <a:gd name="connsiteX3" fmla="*/ 494985 w 494985"/>
              <a:gd name="connsiteY3" fmla="*/ 28501 h 1107189"/>
              <a:gd name="connsiteX4" fmla="*/ 494985 w 494985"/>
              <a:gd name="connsiteY4" fmla="*/ 1006985 h 1107189"/>
              <a:gd name="connsiteX5" fmla="*/ 466484 w 494985"/>
              <a:gd name="connsiteY5" fmla="*/ 1035486 h 1107189"/>
              <a:gd name="connsiteX6" fmla="*/ 369537 w 494985"/>
              <a:gd name="connsiteY6" fmla="*/ 1030990 h 1107189"/>
              <a:gd name="connsiteX7" fmla="*/ 274287 w 494985"/>
              <a:gd name="connsiteY7" fmla="*/ 1100839 h 1107189"/>
              <a:gd name="connsiteX8" fmla="*/ 159987 w 494985"/>
              <a:gd name="connsiteY8" fmla="*/ 1107189 h 1107189"/>
              <a:gd name="connsiteX9" fmla="*/ 28501 w 494985"/>
              <a:gd name="connsiteY9" fmla="*/ 1035486 h 1107189"/>
              <a:gd name="connsiteX10" fmla="*/ 0 w 494985"/>
              <a:gd name="connsiteY10" fmla="*/ 1006985 h 1107189"/>
              <a:gd name="connsiteX11" fmla="*/ 0 w 494985"/>
              <a:gd name="connsiteY11" fmla="*/ 28501 h 110718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7605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50461 w 494985"/>
              <a:gd name="connsiteY8" fmla="*/ 1040514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2742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9537 w 494985"/>
              <a:gd name="connsiteY6" fmla="*/ 1030990 h 1100839"/>
              <a:gd name="connsiteX7" fmla="*/ 198087 w 494985"/>
              <a:gd name="connsiteY7" fmla="*/ 1100839 h 1100839"/>
              <a:gd name="connsiteX8" fmla="*/ 148080 w 494985"/>
              <a:gd name="connsiteY8" fmla="*/ 1033370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57"/>
              <a:gd name="connsiteX1" fmla="*/ 28501 w 494985"/>
              <a:gd name="connsiteY1" fmla="*/ 0 h 1100857"/>
              <a:gd name="connsiteX2" fmla="*/ 466484 w 494985"/>
              <a:gd name="connsiteY2" fmla="*/ 0 h 1100857"/>
              <a:gd name="connsiteX3" fmla="*/ 494985 w 494985"/>
              <a:gd name="connsiteY3" fmla="*/ 28501 h 1100857"/>
              <a:gd name="connsiteX4" fmla="*/ 494985 w 494985"/>
              <a:gd name="connsiteY4" fmla="*/ 1006985 h 1100857"/>
              <a:gd name="connsiteX5" fmla="*/ 466484 w 494985"/>
              <a:gd name="connsiteY5" fmla="*/ 1035486 h 1100857"/>
              <a:gd name="connsiteX6" fmla="*/ 369537 w 494985"/>
              <a:gd name="connsiteY6" fmla="*/ 1030990 h 1100857"/>
              <a:gd name="connsiteX7" fmla="*/ 198087 w 494985"/>
              <a:gd name="connsiteY7" fmla="*/ 1100839 h 1100857"/>
              <a:gd name="connsiteX8" fmla="*/ 148080 w 494985"/>
              <a:gd name="connsiteY8" fmla="*/ 1033370 h 1100857"/>
              <a:gd name="connsiteX9" fmla="*/ 28501 w 494985"/>
              <a:gd name="connsiteY9" fmla="*/ 1035486 h 1100857"/>
              <a:gd name="connsiteX10" fmla="*/ 0 w 494985"/>
              <a:gd name="connsiteY10" fmla="*/ 1006985 h 1100857"/>
              <a:gd name="connsiteX11" fmla="*/ 0 w 494985"/>
              <a:gd name="connsiteY11" fmla="*/ 28501 h 1100857"/>
              <a:gd name="connsiteX0" fmla="*/ 0 w 494985"/>
              <a:gd name="connsiteY0" fmla="*/ 28501 h 1101187"/>
              <a:gd name="connsiteX1" fmla="*/ 28501 w 494985"/>
              <a:gd name="connsiteY1" fmla="*/ 0 h 1101187"/>
              <a:gd name="connsiteX2" fmla="*/ 466484 w 494985"/>
              <a:gd name="connsiteY2" fmla="*/ 0 h 1101187"/>
              <a:gd name="connsiteX3" fmla="*/ 494985 w 494985"/>
              <a:gd name="connsiteY3" fmla="*/ 28501 h 1101187"/>
              <a:gd name="connsiteX4" fmla="*/ 494985 w 494985"/>
              <a:gd name="connsiteY4" fmla="*/ 1006985 h 1101187"/>
              <a:gd name="connsiteX5" fmla="*/ 466484 w 494985"/>
              <a:gd name="connsiteY5" fmla="*/ 1035486 h 1101187"/>
              <a:gd name="connsiteX6" fmla="*/ 369537 w 494985"/>
              <a:gd name="connsiteY6" fmla="*/ 1030990 h 1101187"/>
              <a:gd name="connsiteX7" fmla="*/ 198087 w 494985"/>
              <a:gd name="connsiteY7" fmla="*/ 1100839 h 1101187"/>
              <a:gd name="connsiteX8" fmla="*/ 148080 w 494985"/>
              <a:gd name="connsiteY8" fmla="*/ 1033370 h 1101187"/>
              <a:gd name="connsiteX9" fmla="*/ 28501 w 494985"/>
              <a:gd name="connsiteY9" fmla="*/ 1035486 h 1101187"/>
              <a:gd name="connsiteX10" fmla="*/ 0 w 494985"/>
              <a:gd name="connsiteY10" fmla="*/ 1006985 h 1101187"/>
              <a:gd name="connsiteX11" fmla="*/ 0 w 494985"/>
              <a:gd name="connsiteY11" fmla="*/ 28501 h 1101187"/>
              <a:gd name="connsiteX0" fmla="*/ 0 w 494985"/>
              <a:gd name="connsiteY0" fmla="*/ 28501 h 1101096"/>
              <a:gd name="connsiteX1" fmla="*/ 28501 w 494985"/>
              <a:gd name="connsiteY1" fmla="*/ 0 h 1101096"/>
              <a:gd name="connsiteX2" fmla="*/ 466484 w 494985"/>
              <a:gd name="connsiteY2" fmla="*/ 0 h 1101096"/>
              <a:gd name="connsiteX3" fmla="*/ 494985 w 494985"/>
              <a:gd name="connsiteY3" fmla="*/ 28501 h 1101096"/>
              <a:gd name="connsiteX4" fmla="*/ 494985 w 494985"/>
              <a:gd name="connsiteY4" fmla="*/ 1006985 h 1101096"/>
              <a:gd name="connsiteX5" fmla="*/ 466484 w 494985"/>
              <a:gd name="connsiteY5" fmla="*/ 1035486 h 1101096"/>
              <a:gd name="connsiteX6" fmla="*/ 369537 w 494985"/>
              <a:gd name="connsiteY6" fmla="*/ 1030990 h 1101096"/>
              <a:gd name="connsiteX7" fmla="*/ 290956 w 494985"/>
              <a:gd name="connsiteY7" fmla="*/ 1055596 h 1101096"/>
              <a:gd name="connsiteX8" fmla="*/ 198087 w 494985"/>
              <a:gd name="connsiteY8" fmla="*/ 1100839 h 1101096"/>
              <a:gd name="connsiteX9" fmla="*/ 148080 w 494985"/>
              <a:gd name="connsiteY9" fmla="*/ 1033370 h 1101096"/>
              <a:gd name="connsiteX10" fmla="*/ 28501 w 494985"/>
              <a:gd name="connsiteY10" fmla="*/ 1035486 h 1101096"/>
              <a:gd name="connsiteX11" fmla="*/ 0 w 494985"/>
              <a:gd name="connsiteY11" fmla="*/ 1006985 h 1101096"/>
              <a:gd name="connsiteX12" fmla="*/ 0 w 494985"/>
              <a:gd name="connsiteY12" fmla="*/ 28501 h 1101096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5462"/>
              <a:gd name="connsiteX1" fmla="*/ 28501 w 494985"/>
              <a:gd name="connsiteY1" fmla="*/ 0 h 1105462"/>
              <a:gd name="connsiteX2" fmla="*/ 466484 w 494985"/>
              <a:gd name="connsiteY2" fmla="*/ 0 h 1105462"/>
              <a:gd name="connsiteX3" fmla="*/ 494985 w 494985"/>
              <a:gd name="connsiteY3" fmla="*/ 28501 h 1105462"/>
              <a:gd name="connsiteX4" fmla="*/ 494985 w 494985"/>
              <a:gd name="connsiteY4" fmla="*/ 1006985 h 1105462"/>
              <a:gd name="connsiteX5" fmla="*/ 466484 w 494985"/>
              <a:gd name="connsiteY5" fmla="*/ 1035486 h 1105462"/>
              <a:gd name="connsiteX6" fmla="*/ 369537 w 494985"/>
              <a:gd name="connsiteY6" fmla="*/ 1030990 h 1105462"/>
              <a:gd name="connsiteX7" fmla="*/ 305243 w 494985"/>
              <a:gd name="connsiteY7" fmla="*/ 1098458 h 1105462"/>
              <a:gd name="connsiteX8" fmla="*/ 198087 w 494985"/>
              <a:gd name="connsiteY8" fmla="*/ 1100839 h 1105462"/>
              <a:gd name="connsiteX9" fmla="*/ 148080 w 494985"/>
              <a:gd name="connsiteY9" fmla="*/ 1033370 h 1105462"/>
              <a:gd name="connsiteX10" fmla="*/ 28501 w 494985"/>
              <a:gd name="connsiteY10" fmla="*/ 1035486 h 1105462"/>
              <a:gd name="connsiteX11" fmla="*/ 0 w 494985"/>
              <a:gd name="connsiteY11" fmla="*/ 1006985 h 1105462"/>
              <a:gd name="connsiteX12" fmla="*/ 0 w 494985"/>
              <a:gd name="connsiteY12" fmla="*/ 28501 h 110546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48080 w 494985"/>
              <a:gd name="connsiteY9" fmla="*/ 1033370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69537 w 494985"/>
              <a:gd name="connsiteY6" fmla="*/ 1030990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2002"/>
              <a:gd name="connsiteX1" fmla="*/ 28501 w 494985"/>
              <a:gd name="connsiteY1" fmla="*/ 0 h 1102002"/>
              <a:gd name="connsiteX2" fmla="*/ 466484 w 494985"/>
              <a:gd name="connsiteY2" fmla="*/ 0 h 1102002"/>
              <a:gd name="connsiteX3" fmla="*/ 494985 w 494985"/>
              <a:gd name="connsiteY3" fmla="*/ 28501 h 1102002"/>
              <a:gd name="connsiteX4" fmla="*/ 494985 w 494985"/>
              <a:gd name="connsiteY4" fmla="*/ 1006985 h 1102002"/>
              <a:gd name="connsiteX5" fmla="*/ 466484 w 494985"/>
              <a:gd name="connsiteY5" fmla="*/ 1035486 h 1102002"/>
              <a:gd name="connsiteX6" fmla="*/ 371918 w 494985"/>
              <a:gd name="connsiteY6" fmla="*/ 1041471 h 1102002"/>
              <a:gd name="connsiteX7" fmla="*/ 305243 w 494985"/>
              <a:gd name="connsiteY7" fmla="*/ 1098458 h 1102002"/>
              <a:gd name="connsiteX8" fmla="*/ 198087 w 494985"/>
              <a:gd name="connsiteY8" fmla="*/ 1100839 h 1102002"/>
              <a:gd name="connsiteX9" fmla="*/ 150462 w 494985"/>
              <a:gd name="connsiteY9" fmla="*/ 1038611 h 1102002"/>
              <a:gd name="connsiteX10" fmla="*/ 28501 w 494985"/>
              <a:gd name="connsiteY10" fmla="*/ 1035486 h 1102002"/>
              <a:gd name="connsiteX11" fmla="*/ 0 w 494985"/>
              <a:gd name="connsiteY11" fmla="*/ 1006985 h 1102002"/>
              <a:gd name="connsiteX12" fmla="*/ 0 w 494985"/>
              <a:gd name="connsiteY12" fmla="*/ 28501 h 1102002"/>
              <a:gd name="connsiteX0" fmla="*/ 0 w 494985"/>
              <a:gd name="connsiteY0" fmla="*/ 28501 h 1106321"/>
              <a:gd name="connsiteX1" fmla="*/ 28501 w 494985"/>
              <a:gd name="connsiteY1" fmla="*/ 0 h 1106321"/>
              <a:gd name="connsiteX2" fmla="*/ 466484 w 494985"/>
              <a:gd name="connsiteY2" fmla="*/ 0 h 1106321"/>
              <a:gd name="connsiteX3" fmla="*/ 494985 w 494985"/>
              <a:gd name="connsiteY3" fmla="*/ 28501 h 1106321"/>
              <a:gd name="connsiteX4" fmla="*/ 494985 w 494985"/>
              <a:gd name="connsiteY4" fmla="*/ 1006985 h 1106321"/>
              <a:gd name="connsiteX5" fmla="*/ 466484 w 494985"/>
              <a:gd name="connsiteY5" fmla="*/ 1035486 h 1106321"/>
              <a:gd name="connsiteX6" fmla="*/ 371918 w 494985"/>
              <a:gd name="connsiteY6" fmla="*/ 1041471 h 1106321"/>
              <a:gd name="connsiteX7" fmla="*/ 305243 w 494985"/>
              <a:gd name="connsiteY7" fmla="*/ 1106317 h 1106321"/>
              <a:gd name="connsiteX8" fmla="*/ 198087 w 494985"/>
              <a:gd name="connsiteY8" fmla="*/ 1100839 h 1106321"/>
              <a:gd name="connsiteX9" fmla="*/ 150462 w 494985"/>
              <a:gd name="connsiteY9" fmla="*/ 1038611 h 1106321"/>
              <a:gd name="connsiteX10" fmla="*/ 28501 w 494985"/>
              <a:gd name="connsiteY10" fmla="*/ 1035486 h 1106321"/>
              <a:gd name="connsiteX11" fmla="*/ 0 w 494985"/>
              <a:gd name="connsiteY11" fmla="*/ 1006985 h 1106321"/>
              <a:gd name="connsiteX12" fmla="*/ 0 w 494985"/>
              <a:gd name="connsiteY12" fmla="*/ 28501 h 1106321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0462 w 494985"/>
              <a:gd name="connsiteY9" fmla="*/ 103861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79037 w 494985"/>
              <a:gd name="connsiteY9" fmla="*/ 10359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83799 w 494985"/>
              <a:gd name="connsiteY9" fmla="*/ 1046471 h 1102488"/>
              <a:gd name="connsiteX10" fmla="*/ 153278 w 494985"/>
              <a:gd name="connsiteY10" fmla="*/ 1037850 h 1102488"/>
              <a:gd name="connsiteX11" fmla="*/ 28501 w 494985"/>
              <a:gd name="connsiteY11" fmla="*/ 1035486 h 1102488"/>
              <a:gd name="connsiteX12" fmla="*/ 0 w 494985"/>
              <a:gd name="connsiteY12" fmla="*/ 1006985 h 1102488"/>
              <a:gd name="connsiteX13" fmla="*/ 0 w 494985"/>
              <a:gd name="connsiteY13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3278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29465 w 494985"/>
              <a:gd name="connsiteY9" fmla="*/ 1043091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3654"/>
              <a:gd name="connsiteX1" fmla="*/ 28501 w 494985"/>
              <a:gd name="connsiteY1" fmla="*/ 0 h 1103654"/>
              <a:gd name="connsiteX2" fmla="*/ 466484 w 494985"/>
              <a:gd name="connsiteY2" fmla="*/ 0 h 1103654"/>
              <a:gd name="connsiteX3" fmla="*/ 494985 w 494985"/>
              <a:gd name="connsiteY3" fmla="*/ 28501 h 1103654"/>
              <a:gd name="connsiteX4" fmla="*/ 494985 w 494985"/>
              <a:gd name="connsiteY4" fmla="*/ 1006985 h 1103654"/>
              <a:gd name="connsiteX5" fmla="*/ 466484 w 494985"/>
              <a:gd name="connsiteY5" fmla="*/ 1035486 h 1103654"/>
              <a:gd name="connsiteX6" fmla="*/ 371918 w 494985"/>
              <a:gd name="connsiteY6" fmla="*/ 1041471 h 1103654"/>
              <a:gd name="connsiteX7" fmla="*/ 307624 w 494985"/>
              <a:gd name="connsiteY7" fmla="*/ 1101077 h 1103654"/>
              <a:gd name="connsiteX8" fmla="*/ 198087 w 494985"/>
              <a:gd name="connsiteY8" fmla="*/ 1100839 h 1103654"/>
              <a:gd name="connsiteX9" fmla="*/ 136609 w 494985"/>
              <a:gd name="connsiteY9" fmla="*/ 1037850 h 1103654"/>
              <a:gd name="connsiteX10" fmla="*/ 28501 w 494985"/>
              <a:gd name="connsiteY10" fmla="*/ 1035486 h 1103654"/>
              <a:gd name="connsiteX11" fmla="*/ 0 w 494985"/>
              <a:gd name="connsiteY11" fmla="*/ 1006985 h 1103654"/>
              <a:gd name="connsiteX12" fmla="*/ 0 w 494985"/>
              <a:gd name="connsiteY12" fmla="*/ 28501 h 1103654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36609 w 494985"/>
              <a:gd name="connsiteY9" fmla="*/ 1037850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2488"/>
              <a:gd name="connsiteX1" fmla="*/ 28501 w 494985"/>
              <a:gd name="connsiteY1" fmla="*/ 0 h 1102488"/>
              <a:gd name="connsiteX2" fmla="*/ 466484 w 494985"/>
              <a:gd name="connsiteY2" fmla="*/ 0 h 1102488"/>
              <a:gd name="connsiteX3" fmla="*/ 494985 w 494985"/>
              <a:gd name="connsiteY3" fmla="*/ 28501 h 1102488"/>
              <a:gd name="connsiteX4" fmla="*/ 494985 w 494985"/>
              <a:gd name="connsiteY4" fmla="*/ 1006985 h 1102488"/>
              <a:gd name="connsiteX5" fmla="*/ 466484 w 494985"/>
              <a:gd name="connsiteY5" fmla="*/ 1035486 h 1102488"/>
              <a:gd name="connsiteX6" fmla="*/ 371918 w 494985"/>
              <a:gd name="connsiteY6" fmla="*/ 1041471 h 1102488"/>
              <a:gd name="connsiteX7" fmla="*/ 307624 w 494985"/>
              <a:gd name="connsiteY7" fmla="*/ 1101077 h 1102488"/>
              <a:gd name="connsiteX8" fmla="*/ 198087 w 494985"/>
              <a:gd name="connsiteY8" fmla="*/ 1100839 h 1102488"/>
              <a:gd name="connsiteX9" fmla="*/ 158041 w 494985"/>
              <a:gd name="connsiteY9" fmla="*/ 1035229 h 1102488"/>
              <a:gd name="connsiteX10" fmla="*/ 28501 w 494985"/>
              <a:gd name="connsiteY10" fmla="*/ 1035486 h 1102488"/>
              <a:gd name="connsiteX11" fmla="*/ 0 w 494985"/>
              <a:gd name="connsiteY11" fmla="*/ 1006985 h 1102488"/>
              <a:gd name="connsiteX12" fmla="*/ 0 w 494985"/>
              <a:gd name="connsiteY12" fmla="*/ 28501 h 1102488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1324"/>
              <a:gd name="connsiteX1" fmla="*/ 28501 w 494985"/>
              <a:gd name="connsiteY1" fmla="*/ 0 h 1101324"/>
              <a:gd name="connsiteX2" fmla="*/ 466484 w 494985"/>
              <a:gd name="connsiteY2" fmla="*/ 0 h 1101324"/>
              <a:gd name="connsiteX3" fmla="*/ 494985 w 494985"/>
              <a:gd name="connsiteY3" fmla="*/ 28501 h 1101324"/>
              <a:gd name="connsiteX4" fmla="*/ 494985 w 494985"/>
              <a:gd name="connsiteY4" fmla="*/ 1006985 h 1101324"/>
              <a:gd name="connsiteX5" fmla="*/ 466484 w 494985"/>
              <a:gd name="connsiteY5" fmla="*/ 1035486 h 1101324"/>
              <a:gd name="connsiteX6" fmla="*/ 371918 w 494985"/>
              <a:gd name="connsiteY6" fmla="*/ 1041471 h 1101324"/>
              <a:gd name="connsiteX7" fmla="*/ 307624 w 494985"/>
              <a:gd name="connsiteY7" fmla="*/ 1101077 h 1101324"/>
              <a:gd name="connsiteX8" fmla="*/ 198087 w 494985"/>
              <a:gd name="connsiteY8" fmla="*/ 1100839 h 1101324"/>
              <a:gd name="connsiteX9" fmla="*/ 158041 w 494985"/>
              <a:gd name="connsiteY9" fmla="*/ 1035229 h 1101324"/>
              <a:gd name="connsiteX10" fmla="*/ 28501 w 494985"/>
              <a:gd name="connsiteY10" fmla="*/ 1035486 h 1101324"/>
              <a:gd name="connsiteX11" fmla="*/ 0 w 494985"/>
              <a:gd name="connsiteY11" fmla="*/ 1006985 h 1101324"/>
              <a:gd name="connsiteX12" fmla="*/ 0 w 494985"/>
              <a:gd name="connsiteY12" fmla="*/ 28501 h 1101324"/>
              <a:gd name="connsiteX0" fmla="*/ 0 w 494985"/>
              <a:gd name="connsiteY0" fmla="*/ 28501 h 1106240"/>
              <a:gd name="connsiteX1" fmla="*/ 28501 w 494985"/>
              <a:gd name="connsiteY1" fmla="*/ 0 h 1106240"/>
              <a:gd name="connsiteX2" fmla="*/ 466484 w 494985"/>
              <a:gd name="connsiteY2" fmla="*/ 0 h 1106240"/>
              <a:gd name="connsiteX3" fmla="*/ 494985 w 494985"/>
              <a:gd name="connsiteY3" fmla="*/ 28501 h 1106240"/>
              <a:gd name="connsiteX4" fmla="*/ 494985 w 494985"/>
              <a:gd name="connsiteY4" fmla="*/ 1006985 h 1106240"/>
              <a:gd name="connsiteX5" fmla="*/ 466484 w 494985"/>
              <a:gd name="connsiteY5" fmla="*/ 1035486 h 1106240"/>
              <a:gd name="connsiteX6" fmla="*/ 369537 w 494985"/>
              <a:gd name="connsiteY6" fmla="*/ 1033611 h 1106240"/>
              <a:gd name="connsiteX7" fmla="*/ 307624 w 494985"/>
              <a:gd name="connsiteY7" fmla="*/ 1101077 h 1106240"/>
              <a:gd name="connsiteX8" fmla="*/ 198087 w 494985"/>
              <a:gd name="connsiteY8" fmla="*/ 1100839 h 1106240"/>
              <a:gd name="connsiteX9" fmla="*/ 158041 w 494985"/>
              <a:gd name="connsiteY9" fmla="*/ 1035229 h 1106240"/>
              <a:gd name="connsiteX10" fmla="*/ 28501 w 494985"/>
              <a:gd name="connsiteY10" fmla="*/ 1035486 h 1106240"/>
              <a:gd name="connsiteX11" fmla="*/ 0 w 494985"/>
              <a:gd name="connsiteY11" fmla="*/ 1006985 h 1106240"/>
              <a:gd name="connsiteX12" fmla="*/ 0 w 494985"/>
              <a:gd name="connsiteY12" fmla="*/ 28501 h 1106240"/>
              <a:gd name="connsiteX0" fmla="*/ 0 w 494985"/>
              <a:gd name="connsiteY0" fmla="*/ 28501 h 1105659"/>
              <a:gd name="connsiteX1" fmla="*/ 28501 w 494985"/>
              <a:gd name="connsiteY1" fmla="*/ 0 h 1105659"/>
              <a:gd name="connsiteX2" fmla="*/ 466484 w 494985"/>
              <a:gd name="connsiteY2" fmla="*/ 0 h 1105659"/>
              <a:gd name="connsiteX3" fmla="*/ 494985 w 494985"/>
              <a:gd name="connsiteY3" fmla="*/ 28501 h 1105659"/>
              <a:gd name="connsiteX4" fmla="*/ 494985 w 494985"/>
              <a:gd name="connsiteY4" fmla="*/ 1006985 h 1105659"/>
              <a:gd name="connsiteX5" fmla="*/ 466484 w 494985"/>
              <a:gd name="connsiteY5" fmla="*/ 1035486 h 1105659"/>
              <a:gd name="connsiteX6" fmla="*/ 371918 w 494985"/>
              <a:gd name="connsiteY6" fmla="*/ 1041470 h 1105659"/>
              <a:gd name="connsiteX7" fmla="*/ 307624 w 494985"/>
              <a:gd name="connsiteY7" fmla="*/ 1101077 h 1105659"/>
              <a:gd name="connsiteX8" fmla="*/ 198087 w 494985"/>
              <a:gd name="connsiteY8" fmla="*/ 1100839 h 1105659"/>
              <a:gd name="connsiteX9" fmla="*/ 158041 w 494985"/>
              <a:gd name="connsiteY9" fmla="*/ 1035229 h 1105659"/>
              <a:gd name="connsiteX10" fmla="*/ 28501 w 494985"/>
              <a:gd name="connsiteY10" fmla="*/ 1035486 h 1105659"/>
              <a:gd name="connsiteX11" fmla="*/ 0 w 494985"/>
              <a:gd name="connsiteY11" fmla="*/ 1006985 h 1105659"/>
              <a:gd name="connsiteX12" fmla="*/ 0 w 494985"/>
              <a:gd name="connsiteY12" fmla="*/ 28501 h 1105659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6046"/>
              <a:gd name="connsiteX1" fmla="*/ 28501 w 494985"/>
              <a:gd name="connsiteY1" fmla="*/ 0 h 1106046"/>
              <a:gd name="connsiteX2" fmla="*/ 466484 w 494985"/>
              <a:gd name="connsiteY2" fmla="*/ 0 h 1106046"/>
              <a:gd name="connsiteX3" fmla="*/ 494985 w 494985"/>
              <a:gd name="connsiteY3" fmla="*/ 28501 h 1106046"/>
              <a:gd name="connsiteX4" fmla="*/ 494985 w 494985"/>
              <a:gd name="connsiteY4" fmla="*/ 1006985 h 1106046"/>
              <a:gd name="connsiteX5" fmla="*/ 466484 w 494985"/>
              <a:gd name="connsiteY5" fmla="*/ 1035486 h 1106046"/>
              <a:gd name="connsiteX6" fmla="*/ 364775 w 494985"/>
              <a:gd name="connsiteY6" fmla="*/ 1036230 h 1106046"/>
              <a:gd name="connsiteX7" fmla="*/ 307624 w 494985"/>
              <a:gd name="connsiteY7" fmla="*/ 1101077 h 1106046"/>
              <a:gd name="connsiteX8" fmla="*/ 198087 w 494985"/>
              <a:gd name="connsiteY8" fmla="*/ 1100839 h 1106046"/>
              <a:gd name="connsiteX9" fmla="*/ 158041 w 494985"/>
              <a:gd name="connsiteY9" fmla="*/ 1035229 h 1106046"/>
              <a:gd name="connsiteX10" fmla="*/ 28501 w 494985"/>
              <a:gd name="connsiteY10" fmla="*/ 1035486 h 1106046"/>
              <a:gd name="connsiteX11" fmla="*/ 0 w 494985"/>
              <a:gd name="connsiteY11" fmla="*/ 1006985 h 1106046"/>
              <a:gd name="connsiteX12" fmla="*/ 0 w 494985"/>
              <a:gd name="connsiteY12" fmla="*/ 28501 h 1106046"/>
              <a:gd name="connsiteX0" fmla="*/ 0 w 494985"/>
              <a:gd name="connsiteY0" fmla="*/ 28501 h 1104264"/>
              <a:gd name="connsiteX1" fmla="*/ 28501 w 494985"/>
              <a:gd name="connsiteY1" fmla="*/ 0 h 1104264"/>
              <a:gd name="connsiteX2" fmla="*/ 466484 w 494985"/>
              <a:gd name="connsiteY2" fmla="*/ 0 h 1104264"/>
              <a:gd name="connsiteX3" fmla="*/ 494985 w 494985"/>
              <a:gd name="connsiteY3" fmla="*/ 28501 h 1104264"/>
              <a:gd name="connsiteX4" fmla="*/ 494985 w 494985"/>
              <a:gd name="connsiteY4" fmla="*/ 1006985 h 1104264"/>
              <a:gd name="connsiteX5" fmla="*/ 466484 w 494985"/>
              <a:gd name="connsiteY5" fmla="*/ 1035486 h 1104264"/>
              <a:gd name="connsiteX6" fmla="*/ 364775 w 494985"/>
              <a:gd name="connsiteY6" fmla="*/ 1036230 h 1104264"/>
              <a:gd name="connsiteX7" fmla="*/ 312387 w 494985"/>
              <a:gd name="connsiteY7" fmla="*/ 1098457 h 1104264"/>
              <a:gd name="connsiteX8" fmla="*/ 198087 w 494985"/>
              <a:gd name="connsiteY8" fmla="*/ 1100839 h 1104264"/>
              <a:gd name="connsiteX9" fmla="*/ 158041 w 494985"/>
              <a:gd name="connsiteY9" fmla="*/ 1035229 h 1104264"/>
              <a:gd name="connsiteX10" fmla="*/ 28501 w 494985"/>
              <a:gd name="connsiteY10" fmla="*/ 1035486 h 1104264"/>
              <a:gd name="connsiteX11" fmla="*/ 0 w 494985"/>
              <a:gd name="connsiteY11" fmla="*/ 1006985 h 1104264"/>
              <a:gd name="connsiteX12" fmla="*/ 0 w 494985"/>
              <a:gd name="connsiteY12" fmla="*/ 28501 h 1104264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312387 w 494985"/>
              <a:gd name="connsiteY7" fmla="*/ 1098457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198087 w 494985"/>
              <a:gd name="connsiteY7" fmla="*/ 1100839 h 1100839"/>
              <a:gd name="connsiteX8" fmla="*/ 158041 w 494985"/>
              <a:gd name="connsiteY8" fmla="*/ 1035229 h 1100839"/>
              <a:gd name="connsiteX9" fmla="*/ 28501 w 494985"/>
              <a:gd name="connsiteY9" fmla="*/ 1035486 h 1100839"/>
              <a:gd name="connsiteX10" fmla="*/ 0 w 494985"/>
              <a:gd name="connsiteY10" fmla="*/ 1006985 h 1100839"/>
              <a:gd name="connsiteX11" fmla="*/ 0 w 494985"/>
              <a:gd name="connsiteY11" fmla="*/ 28501 h 1100839"/>
              <a:gd name="connsiteX0" fmla="*/ 0 w 494985"/>
              <a:gd name="connsiteY0" fmla="*/ 28501 h 1100839"/>
              <a:gd name="connsiteX1" fmla="*/ 28501 w 494985"/>
              <a:gd name="connsiteY1" fmla="*/ 0 h 1100839"/>
              <a:gd name="connsiteX2" fmla="*/ 466484 w 494985"/>
              <a:gd name="connsiteY2" fmla="*/ 0 h 1100839"/>
              <a:gd name="connsiteX3" fmla="*/ 494985 w 494985"/>
              <a:gd name="connsiteY3" fmla="*/ 28501 h 1100839"/>
              <a:gd name="connsiteX4" fmla="*/ 494985 w 494985"/>
              <a:gd name="connsiteY4" fmla="*/ 1006985 h 1100839"/>
              <a:gd name="connsiteX5" fmla="*/ 466484 w 494985"/>
              <a:gd name="connsiteY5" fmla="*/ 1035486 h 1100839"/>
              <a:gd name="connsiteX6" fmla="*/ 364775 w 494985"/>
              <a:gd name="connsiteY6" fmla="*/ 1036230 h 1100839"/>
              <a:gd name="connsiteX7" fmla="*/ 289009 w 494985"/>
              <a:gd name="connsiteY7" fmla="*/ 1064051 h 1100839"/>
              <a:gd name="connsiteX8" fmla="*/ 198087 w 494985"/>
              <a:gd name="connsiteY8" fmla="*/ 1100839 h 1100839"/>
              <a:gd name="connsiteX9" fmla="*/ 158041 w 494985"/>
              <a:gd name="connsiteY9" fmla="*/ 1035229 h 1100839"/>
              <a:gd name="connsiteX10" fmla="*/ 28501 w 494985"/>
              <a:gd name="connsiteY10" fmla="*/ 1035486 h 1100839"/>
              <a:gd name="connsiteX11" fmla="*/ 0 w 494985"/>
              <a:gd name="connsiteY11" fmla="*/ 1006985 h 1100839"/>
              <a:gd name="connsiteX12" fmla="*/ 0 w 494985"/>
              <a:gd name="connsiteY12" fmla="*/ 28501 h 1100839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64775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52869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3352"/>
              <a:gd name="connsiteX1" fmla="*/ 28501 w 494985"/>
              <a:gd name="connsiteY1" fmla="*/ 0 h 1103352"/>
              <a:gd name="connsiteX2" fmla="*/ 466484 w 494985"/>
              <a:gd name="connsiteY2" fmla="*/ 0 h 1103352"/>
              <a:gd name="connsiteX3" fmla="*/ 494985 w 494985"/>
              <a:gd name="connsiteY3" fmla="*/ 28501 h 1103352"/>
              <a:gd name="connsiteX4" fmla="*/ 494985 w 494985"/>
              <a:gd name="connsiteY4" fmla="*/ 1006985 h 1103352"/>
              <a:gd name="connsiteX5" fmla="*/ 466484 w 494985"/>
              <a:gd name="connsiteY5" fmla="*/ 1035486 h 1103352"/>
              <a:gd name="connsiteX6" fmla="*/ 340962 w 494985"/>
              <a:gd name="connsiteY6" fmla="*/ 1036230 h 1103352"/>
              <a:gd name="connsiteX7" fmla="*/ 291390 w 494985"/>
              <a:gd name="connsiteY7" fmla="*/ 1103352 h 1103352"/>
              <a:gd name="connsiteX8" fmla="*/ 198087 w 494985"/>
              <a:gd name="connsiteY8" fmla="*/ 1100839 h 1103352"/>
              <a:gd name="connsiteX9" fmla="*/ 158041 w 494985"/>
              <a:gd name="connsiteY9" fmla="*/ 1035229 h 1103352"/>
              <a:gd name="connsiteX10" fmla="*/ 28501 w 494985"/>
              <a:gd name="connsiteY10" fmla="*/ 1035486 h 1103352"/>
              <a:gd name="connsiteX11" fmla="*/ 0 w 494985"/>
              <a:gd name="connsiteY11" fmla="*/ 1006985 h 1103352"/>
              <a:gd name="connsiteX12" fmla="*/ 0 w 494985"/>
              <a:gd name="connsiteY12" fmla="*/ 28501 h 110335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1390 w 494985"/>
              <a:gd name="connsiteY7" fmla="*/ 1103352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13832"/>
              <a:gd name="connsiteX1" fmla="*/ 28501 w 494985"/>
              <a:gd name="connsiteY1" fmla="*/ 0 h 1113832"/>
              <a:gd name="connsiteX2" fmla="*/ 466484 w 494985"/>
              <a:gd name="connsiteY2" fmla="*/ 0 h 1113832"/>
              <a:gd name="connsiteX3" fmla="*/ 494985 w 494985"/>
              <a:gd name="connsiteY3" fmla="*/ 28501 h 1113832"/>
              <a:gd name="connsiteX4" fmla="*/ 494985 w 494985"/>
              <a:gd name="connsiteY4" fmla="*/ 1006985 h 1113832"/>
              <a:gd name="connsiteX5" fmla="*/ 466484 w 494985"/>
              <a:gd name="connsiteY5" fmla="*/ 1035486 h 1113832"/>
              <a:gd name="connsiteX6" fmla="*/ 340962 w 494985"/>
              <a:gd name="connsiteY6" fmla="*/ 1036230 h 1113832"/>
              <a:gd name="connsiteX7" fmla="*/ 293772 w 494985"/>
              <a:gd name="connsiteY7" fmla="*/ 1113832 h 1113832"/>
              <a:gd name="connsiteX8" fmla="*/ 200469 w 494985"/>
              <a:gd name="connsiteY8" fmla="*/ 1108699 h 1113832"/>
              <a:gd name="connsiteX9" fmla="*/ 158041 w 494985"/>
              <a:gd name="connsiteY9" fmla="*/ 1035229 h 1113832"/>
              <a:gd name="connsiteX10" fmla="*/ 28501 w 494985"/>
              <a:gd name="connsiteY10" fmla="*/ 1035486 h 1113832"/>
              <a:gd name="connsiteX11" fmla="*/ 0 w 494985"/>
              <a:gd name="connsiteY11" fmla="*/ 1006985 h 1113832"/>
              <a:gd name="connsiteX12" fmla="*/ 0 w 494985"/>
              <a:gd name="connsiteY12" fmla="*/ 28501 h 1113832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200469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298535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  <a:gd name="connsiteX0" fmla="*/ 0 w 494985"/>
              <a:gd name="connsiteY0" fmla="*/ 28501 h 1108699"/>
              <a:gd name="connsiteX1" fmla="*/ 28501 w 494985"/>
              <a:gd name="connsiteY1" fmla="*/ 0 h 1108699"/>
              <a:gd name="connsiteX2" fmla="*/ 466484 w 494985"/>
              <a:gd name="connsiteY2" fmla="*/ 0 h 1108699"/>
              <a:gd name="connsiteX3" fmla="*/ 494985 w 494985"/>
              <a:gd name="connsiteY3" fmla="*/ 28501 h 1108699"/>
              <a:gd name="connsiteX4" fmla="*/ 494985 w 494985"/>
              <a:gd name="connsiteY4" fmla="*/ 1006985 h 1108699"/>
              <a:gd name="connsiteX5" fmla="*/ 466484 w 494985"/>
              <a:gd name="connsiteY5" fmla="*/ 1035486 h 1108699"/>
              <a:gd name="connsiteX6" fmla="*/ 340962 w 494985"/>
              <a:gd name="connsiteY6" fmla="*/ 1036230 h 1108699"/>
              <a:gd name="connsiteX7" fmla="*/ 305679 w 494985"/>
              <a:gd name="connsiteY7" fmla="*/ 1108591 h 1108699"/>
              <a:gd name="connsiteX8" fmla="*/ 186182 w 494985"/>
              <a:gd name="connsiteY8" fmla="*/ 1108699 h 1108699"/>
              <a:gd name="connsiteX9" fmla="*/ 158041 w 494985"/>
              <a:gd name="connsiteY9" fmla="*/ 1035229 h 1108699"/>
              <a:gd name="connsiteX10" fmla="*/ 28501 w 494985"/>
              <a:gd name="connsiteY10" fmla="*/ 1035486 h 1108699"/>
              <a:gd name="connsiteX11" fmla="*/ 0 w 494985"/>
              <a:gd name="connsiteY11" fmla="*/ 1006985 h 1108699"/>
              <a:gd name="connsiteX12" fmla="*/ 0 w 494985"/>
              <a:gd name="connsiteY12" fmla="*/ 28501 h 1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985" h="1108699">
                <a:moveTo>
                  <a:pt x="0" y="28501"/>
                </a:moveTo>
                <a:cubicBezTo>
                  <a:pt x="0" y="12760"/>
                  <a:pt x="12760" y="0"/>
                  <a:pt x="28501" y="0"/>
                </a:cubicBezTo>
                <a:lnTo>
                  <a:pt x="466484" y="0"/>
                </a:lnTo>
                <a:cubicBezTo>
                  <a:pt x="482225" y="0"/>
                  <a:pt x="494985" y="12760"/>
                  <a:pt x="494985" y="28501"/>
                </a:cubicBezTo>
                <a:lnTo>
                  <a:pt x="494985" y="1006985"/>
                </a:lnTo>
                <a:cubicBezTo>
                  <a:pt x="494985" y="1022726"/>
                  <a:pt x="482225" y="1035486"/>
                  <a:pt x="466484" y="1035486"/>
                </a:cubicBezTo>
                <a:lnTo>
                  <a:pt x="340962" y="1036230"/>
                </a:lnTo>
                <a:lnTo>
                  <a:pt x="305679" y="1108591"/>
                </a:lnTo>
                <a:lnTo>
                  <a:pt x="186182" y="1108699"/>
                </a:lnTo>
                <a:lnTo>
                  <a:pt x="158041" y="1035229"/>
                </a:lnTo>
                <a:lnTo>
                  <a:pt x="28501" y="1035486"/>
                </a:lnTo>
                <a:cubicBezTo>
                  <a:pt x="12760" y="1035486"/>
                  <a:pt x="0" y="1022726"/>
                  <a:pt x="0" y="1006985"/>
                </a:cubicBezTo>
                <a:lnTo>
                  <a:pt x="0" y="28501"/>
                </a:lnTo>
                <a:close/>
              </a:path>
            </a:pathLst>
          </a:custGeom>
          <a:solidFill>
            <a:srgbClr val="FFFFFF"/>
          </a:solidFill>
          <a:ln w="9525" cap="flat" cmpd="sng" algn="ctr">
            <a:solidFill>
              <a:srgbClr val="3B8640">
                <a:lumMod val="75000"/>
              </a:srgbClr>
            </a:solidFill>
            <a:prstDash val="dash"/>
          </a:ln>
          <a:effectLst/>
        </p:spPr>
        <p:txBody>
          <a:bodyPr lIns="0" rIns="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1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Others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" b="1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" b="0" i="0" u="none" strike="noStrike" kern="0" cap="none" spc="0" normalizeH="0" baseline="0" noProof="0" dirty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ISV Engines</a:t>
            </a:r>
          </a:p>
        </p:txBody>
      </p:sp>
      <p:sp>
        <p:nvSpPr>
          <p:cNvPr id="124" name="Rounded Rectangle 123"/>
          <p:cNvSpPr/>
          <p:nvPr/>
        </p:nvSpPr>
        <p:spPr>
          <a:xfrm>
            <a:off x="3841051" y="3739455"/>
            <a:ext cx="562054" cy="191826"/>
          </a:xfrm>
          <a:prstGeom prst="roundRect">
            <a:avLst>
              <a:gd name="adj" fmla="val 2922"/>
            </a:avLst>
          </a:prstGeom>
          <a:solidFill>
            <a:srgbClr val="1E1E1E">
              <a:lumMod val="50000"/>
              <a:lumOff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wrap="none" lIns="0" tIns="0" rIns="0" bIns="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Tez</a:t>
            </a: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sp>
        <p:nvSpPr>
          <p:cNvPr id="125" name="Rounded Rectangle 124"/>
          <p:cNvSpPr/>
          <p:nvPr/>
        </p:nvSpPr>
        <p:spPr>
          <a:xfrm>
            <a:off x="4789489" y="3739455"/>
            <a:ext cx="562054" cy="191826"/>
          </a:xfrm>
          <a:prstGeom prst="roundRect">
            <a:avLst>
              <a:gd name="adj" fmla="val 2922"/>
            </a:avLst>
          </a:prstGeom>
          <a:solidFill>
            <a:srgbClr val="1E1E1E">
              <a:lumMod val="50000"/>
              <a:lumOff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wrap="none" lIns="0" tIns="0" rIns="0" bIns="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Tez</a:t>
            </a: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sp>
        <p:nvSpPr>
          <p:cNvPr id="126" name="Rounded Rectangle 125"/>
          <p:cNvSpPr/>
          <p:nvPr/>
        </p:nvSpPr>
        <p:spPr>
          <a:xfrm>
            <a:off x="5710809" y="3735401"/>
            <a:ext cx="611983" cy="191826"/>
          </a:xfrm>
          <a:prstGeom prst="roundRect">
            <a:avLst>
              <a:gd name="adj" fmla="val 2922"/>
            </a:avLst>
          </a:prstGeom>
          <a:solidFill>
            <a:srgbClr val="1E1E1E">
              <a:lumMod val="50000"/>
              <a:lumOff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wrap="none" lIns="0" tIns="0" rIns="0" bIns="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Slider</a:t>
            </a: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sp>
        <p:nvSpPr>
          <p:cNvPr id="127" name="Rounded Rectangle 126"/>
          <p:cNvSpPr/>
          <p:nvPr/>
        </p:nvSpPr>
        <p:spPr>
          <a:xfrm>
            <a:off x="6656539" y="3731301"/>
            <a:ext cx="611983" cy="191826"/>
          </a:xfrm>
          <a:prstGeom prst="roundRect">
            <a:avLst>
              <a:gd name="adj" fmla="val 2922"/>
            </a:avLst>
          </a:prstGeom>
          <a:solidFill>
            <a:srgbClr val="1E1E1E">
              <a:lumMod val="50000"/>
              <a:lumOff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wrap="none" lIns="0" tIns="0" rIns="0" bIns="0"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Arial"/>
              </a:rPr>
              <a:t>Slider</a:t>
            </a:r>
            <a:endParaRPr kumimoji="0" lang="en-US" sz="96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sp>
        <p:nvSpPr>
          <p:cNvPr id="128" name="Rounded Rectangle 127"/>
          <p:cNvSpPr/>
          <p:nvPr/>
        </p:nvSpPr>
        <p:spPr>
          <a:xfrm rot="5400000">
            <a:off x="6191832" y="2170232"/>
            <a:ext cx="615379" cy="7649951"/>
          </a:xfrm>
          <a:prstGeom prst="roundRect">
            <a:avLst>
              <a:gd name="adj" fmla="val 0"/>
            </a:avLst>
          </a:prstGeom>
          <a:solidFill>
            <a:srgbClr val="59B51E"/>
          </a:solidFill>
          <a:ln w="28575" cap="flat" cmpd="sng" algn="ctr">
            <a:noFill/>
            <a:prstDash val="solid"/>
          </a:ln>
          <a:effectLst/>
        </p:spPr>
        <p:txBody>
          <a:bodyPr vert="vert270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8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DATA  MANAGEMENT</a:t>
            </a:r>
          </a:p>
        </p:txBody>
      </p:sp>
      <p:pic>
        <p:nvPicPr>
          <p:cNvPr id="129" name="Picture 1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8475" y="3497550"/>
            <a:ext cx="467498" cy="467498"/>
          </a:xfrm>
          <a:prstGeom prst="rect">
            <a:avLst/>
          </a:prstGeom>
        </p:spPr>
      </p:pic>
      <p:sp>
        <p:nvSpPr>
          <p:cNvPr id="130" name="Rounded Rectangle 129"/>
          <p:cNvSpPr/>
          <p:nvPr/>
        </p:nvSpPr>
        <p:spPr>
          <a:xfrm>
            <a:off x="802319" y="1615440"/>
            <a:ext cx="13136254" cy="443680"/>
          </a:xfrm>
          <a:prstGeom prst="roundRect">
            <a:avLst>
              <a:gd name="adj" fmla="val 0"/>
            </a:avLst>
          </a:prstGeom>
          <a:solidFill>
            <a:srgbClr val="595959"/>
          </a:solidFill>
          <a:ln w="1905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178308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4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818623" y="1624730"/>
            <a:ext cx="8497176" cy="464105"/>
          </a:xfrm>
          <a:prstGeom prst="rect">
            <a:avLst/>
          </a:prstGeom>
        </p:spPr>
        <p:txBody>
          <a:bodyPr vert="horz" wrap="none" lIns="109728" tIns="54864" rIns="109728" bIns="54864" rtlCol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Hortonworks Data Platform </a:t>
            </a:r>
            <a:r>
              <a:rPr kumimoji="0" lang="en-US" sz="144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2.4.x</a:t>
            </a:r>
            <a:endParaRPr kumimoji="0" lang="en-US" sz="144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grpSp>
        <p:nvGrpSpPr>
          <p:cNvPr id="132" name="Group 131"/>
          <p:cNvGrpSpPr/>
          <p:nvPr/>
        </p:nvGrpSpPr>
        <p:grpSpPr>
          <a:xfrm>
            <a:off x="2674546" y="6371991"/>
            <a:ext cx="7657508" cy="585278"/>
            <a:chOff x="2227200" y="5309992"/>
            <a:chExt cx="6381257" cy="487732"/>
          </a:xfrm>
        </p:grpSpPr>
        <p:sp>
          <p:nvSpPr>
            <p:cNvPr id="133" name="Rounded Rectangle 132"/>
            <p:cNvSpPr>
              <a:spLocks/>
            </p:cNvSpPr>
            <p:nvPr/>
          </p:nvSpPr>
          <p:spPr>
            <a:xfrm>
              <a:off x="2227200" y="5309992"/>
              <a:ext cx="6381257" cy="487732"/>
            </a:xfrm>
            <a:prstGeom prst="roundRect">
              <a:avLst>
                <a:gd name="adj" fmla="val 0"/>
              </a:avLst>
            </a:prstGeom>
            <a:solidFill>
              <a:srgbClr val="1E1E1E">
                <a:lumMod val="50000"/>
                <a:lumOff val="50000"/>
              </a:srgbClr>
            </a:solidFill>
            <a:ln w="9525" cap="flat" cmpd="sng" algn="ctr">
              <a:noFill/>
              <a:prstDash val="solid"/>
            </a:ln>
            <a:effectLst/>
          </p:spPr>
          <p:txBody>
            <a:bodyPr wrap="none" lIns="0" tIns="54864" rIns="0"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8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cs typeface="Arial"/>
                </a:rPr>
                <a:t>Deployment Choice</a:t>
              </a:r>
              <a:endParaRPr kumimoji="0" lang="en-US" sz="96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cs typeface="Arial"/>
              </a:endParaRPr>
            </a:p>
          </p:txBody>
        </p:sp>
        <p:grpSp>
          <p:nvGrpSpPr>
            <p:cNvPr id="134" name="Group 133"/>
            <p:cNvGrpSpPr/>
            <p:nvPr/>
          </p:nvGrpSpPr>
          <p:grpSpPr>
            <a:xfrm>
              <a:off x="2797309" y="5359557"/>
              <a:ext cx="1706876" cy="262665"/>
              <a:chOff x="2655373" y="5203205"/>
              <a:chExt cx="1400022" cy="215444"/>
            </a:xfrm>
          </p:grpSpPr>
          <p:cxnSp>
            <p:nvCxnSpPr>
              <p:cNvPr id="139" name="Straight Connector 138"/>
              <p:cNvCxnSpPr/>
              <p:nvPr/>
            </p:nvCxnSpPr>
            <p:spPr>
              <a:xfrm>
                <a:off x="2655373" y="5418649"/>
                <a:ext cx="1400022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ysDash"/>
                <a:headEnd type="triangle"/>
                <a:tailEnd type="triangle"/>
              </a:ln>
              <a:effectLst/>
            </p:spPr>
          </p:cxnSp>
          <p:sp>
            <p:nvSpPr>
              <p:cNvPr id="140" name="Rectangle 139"/>
              <p:cNvSpPr/>
              <p:nvPr/>
            </p:nvSpPr>
            <p:spPr>
              <a:xfrm>
                <a:off x="2731320" y="5203205"/>
                <a:ext cx="366078" cy="164090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6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Arial"/>
                  </a:rPr>
                  <a:t>Linux </a:t>
                </a:r>
                <a:endParaRPr kumimoji="0" lang="en-US" sz="96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1" name="Rectangle 140"/>
              <p:cNvSpPr/>
              <p:nvPr/>
            </p:nvSpPr>
            <p:spPr>
              <a:xfrm>
                <a:off x="3311549" y="5203205"/>
                <a:ext cx="669176" cy="164090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marL="0" marR="0" lvl="0" indent="0" algn="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6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Arial"/>
                  </a:rPr>
                  <a:t>Windows </a:t>
                </a:r>
                <a:endParaRPr kumimoji="0" lang="en-US" sz="96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35" name="Group 134"/>
            <p:cNvGrpSpPr/>
            <p:nvPr/>
          </p:nvGrpSpPr>
          <p:grpSpPr>
            <a:xfrm>
              <a:off x="6255345" y="5359557"/>
              <a:ext cx="1706876" cy="262665"/>
              <a:chOff x="7079296" y="5209555"/>
              <a:chExt cx="1400022" cy="215444"/>
            </a:xfrm>
          </p:grpSpPr>
          <p:cxnSp>
            <p:nvCxnSpPr>
              <p:cNvPr id="136" name="Straight Connector 135"/>
              <p:cNvCxnSpPr/>
              <p:nvPr/>
            </p:nvCxnSpPr>
            <p:spPr>
              <a:xfrm>
                <a:off x="7079296" y="5424999"/>
                <a:ext cx="1400022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FFFFFF"/>
                </a:solidFill>
                <a:prstDash val="sysDash"/>
                <a:headEnd type="triangle"/>
                <a:tailEnd type="triangle"/>
              </a:ln>
              <a:effectLst/>
            </p:spPr>
          </p:cxnSp>
          <p:sp>
            <p:nvSpPr>
              <p:cNvPr id="137" name="Rectangle 136"/>
              <p:cNvSpPr/>
              <p:nvPr/>
            </p:nvSpPr>
            <p:spPr>
              <a:xfrm>
                <a:off x="7155495" y="5209555"/>
                <a:ext cx="720094" cy="164090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6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Arial"/>
                  </a:rPr>
                  <a:t>On-Premise </a:t>
                </a:r>
                <a:endParaRPr kumimoji="0" lang="en-US" sz="96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7863359" y="5209555"/>
                <a:ext cx="522493" cy="164090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marL="0" marR="0" lvl="0" indent="0" algn="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6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Arial"/>
                  </a:rPr>
                  <a:t>Cloud</a:t>
                </a:r>
                <a:endParaRPr kumimoji="0" lang="en-US" sz="96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42" name="Rounded Rectangle 141"/>
          <p:cNvSpPr/>
          <p:nvPr/>
        </p:nvSpPr>
        <p:spPr>
          <a:xfrm>
            <a:off x="802319" y="1615440"/>
            <a:ext cx="13136254" cy="5425440"/>
          </a:xfrm>
          <a:prstGeom prst="roundRect">
            <a:avLst>
              <a:gd name="adj" fmla="val 0"/>
            </a:avLst>
          </a:prstGeom>
          <a:noFill/>
          <a:ln w="6350" cap="flat" cmpd="sng" algn="ctr">
            <a:solidFill>
              <a:srgbClr val="1E1E1E">
                <a:lumMod val="50000"/>
                <a:lumOff val="50000"/>
              </a:srgbClr>
            </a:solidFill>
            <a:prstDash val="solid"/>
          </a:ln>
          <a:effectLst/>
        </p:spPr>
        <p:txBody>
          <a:bodyPr rtlCol="0" anchor="t"/>
          <a:lstStyle/>
          <a:p>
            <a:pPr marL="178308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4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   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5501231" y="2736105"/>
            <a:ext cx="2915326" cy="1240078"/>
          </a:xfrm>
          <a:prstGeom prst="rect">
            <a:avLst/>
          </a:prstGeom>
          <a:solidFill>
            <a:srgbClr val="FFFFFF">
              <a:alpha val="7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lIns="182880" tIns="182880" rIns="182880" bIns="18288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 err="1" smtClean="0">
              <a:ln>
                <a:noFill/>
              </a:ln>
              <a:solidFill>
                <a:srgbClr val="3B864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9368575" y="2747240"/>
            <a:ext cx="952009" cy="1228943"/>
          </a:xfrm>
          <a:prstGeom prst="rect">
            <a:avLst/>
          </a:prstGeom>
          <a:solidFill>
            <a:srgbClr val="FFFFFF">
              <a:alpha val="7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lIns="182880" tIns="182880" rIns="182880" bIns="18288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 err="1" smtClean="0">
              <a:ln>
                <a:noFill/>
              </a:ln>
              <a:solidFill>
                <a:srgbClr val="3B864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5" name="Rounded Rectangle 144"/>
          <p:cNvSpPr>
            <a:spLocks/>
          </p:cNvSpPr>
          <p:nvPr/>
        </p:nvSpPr>
        <p:spPr>
          <a:xfrm>
            <a:off x="2674546" y="4642955"/>
            <a:ext cx="7649952" cy="1044562"/>
          </a:xfrm>
          <a:prstGeom prst="roundRect">
            <a:avLst>
              <a:gd name="adj" fmla="val 0"/>
            </a:avLst>
          </a:prstGeom>
          <a:solidFill>
            <a:srgbClr val="FFFFFF">
              <a:alpha val="75000"/>
            </a:srgbClr>
          </a:solidFill>
          <a:ln w="9525" cap="flat" cmpd="sng" algn="ctr">
            <a:solidFill>
              <a:srgbClr val="3FAE2A">
                <a:lumMod val="60000"/>
                <a:lumOff val="40000"/>
              </a:srgbClr>
            </a:solidFill>
            <a:prstDash val="solid"/>
          </a:ln>
          <a:effectLst/>
        </p:spPr>
        <p:txBody>
          <a:bodyPr lIns="0" tIns="131674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40" b="1" i="0" u="none" strike="noStrike" kern="0" cap="none" spc="0" normalizeH="0" baseline="0" noProof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HDFS 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1E1E1E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Hadoop Distributed File System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1E1E1E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903997" y="2675593"/>
            <a:ext cx="1720039" cy="3670722"/>
          </a:xfrm>
          <a:prstGeom prst="rect">
            <a:avLst/>
          </a:prstGeom>
          <a:solidFill>
            <a:srgbClr val="FFFFFF">
              <a:alpha val="7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lIns="182880" tIns="182880" rIns="182880" bIns="18288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 err="1" smtClean="0">
              <a:ln>
                <a:noFill/>
              </a:ln>
              <a:solidFill>
                <a:srgbClr val="3B864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10392761" y="2714639"/>
            <a:ext cx="1720039" cy="3670722"/>
          </a:xfrm>
          <a:prstGeom prst="rect">
            <a:avLst/>
          </a:prstGeom>
          <a:solidFill>
            <a:srgbClr val="FFFFFF">
              <a:alpha val="7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lIns="182880" tIns="182880" rIns="182880" bIns="18288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 err="1" smtClean="0">
              <a:ln>
                <a:noFill/>
              </a:ln>
              <a:solidFill>
                <a:srgbClr val="3B864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12148529" y="3731299"/>
            <a:ext cx="1720039" cy="2636665"/>
          </a:xfrm>
          <a:prstGeom prst="rect">
            <a:avLst/>
          </a:prstGeom>
          <a:solidFill>
            <a:srgbClr val="FFFFFF">
              <a:alpha val="7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lIns="182880" tIns="182880" rIns="182880" bIns="18288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 err="1" smtClean="0">
              <a:ln>
                <a:noFill/>
              </a:ln>
              <a:solidFill>
                <a:srgbClr val="3B864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2734121" y="2744557"/>
            <a:ext cx="952009" cy="1228943"/>
          </a:xfrm>
          <a:prstGeom prst="rect">
            <a:avLst/>
          </a:prstGeom>
          <a:solidFill>
            <a:srgbClr val="FFFFFF">
              <a:alpha val="7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lIns="182880" tIns="182880" rIns="182880" bIns="18288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0" cap="none" spc="0" normalizeH="0" baseline="0" noProof="0" dirty="0" err="1" smtClean="0">
              <a:ln>
                <a:noFill/>
              </a:ln>
              <a:solidFill>
                <a:srgbClr val="3B864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50" name="Picture 1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3048000"/>
            <a:ext cx="861005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63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3" y="3024917"/>
            <a:ext cx="13194792" cy="807913"/>
          </a:xfrm>
        </p:spPr>
        <p:txBody>
          <a:bodyPr/>
          <a:lstStyle/>
          <a:p>
            <a:r>
              <a:rPr lang="en-US" dirty="0" smtClean="0"/>
              <a:t>Hortonworks Community Connection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35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876800" y="6781800"/>
            <a:ext cx="6019800" cy="479619"/>
          </a:xfrm>
        </p:spPr>
        <p:txBody>
          <a:bodyPr/>
          <a:lstStyle/>
          <a:p>
            <a:pPr marL="0" indent="0" algn="ctr">
              <a:buNone/>
            </a:pPr>
            <a:r>
              <a:rPr lang="en-US" sz="3400" b="1" dirty="0" err="1" smtClean="0">
                <a:solidFill>
                  <a:srgbClr val="FF700A"/>
                </a:solidFill>
              </a:rPr>
              <a:t>community.hortonworks.com</a:t>
            </a:r>
            <a:endParaRPr lang="en-US" sz="3400" b="1" dirty="0">
              <a:solidFill>
                <a:srgbClr val="FF700A"/>
              </a:solidFill>
            </a:endParaRPr>
          </a:p>
        </p:txBody>
      </p:sp>
      <p:pic>
        <p:nvPicPr>
          <p:cNvPr id="6" name="Picture 5" descr="Screen Shot 2016-03-22 at 1.09.0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1143000"/>
            <a:ext cx="10134600" cy="556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9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4-10 at 2.53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762000"/>
            <a:ext cx="9372600" cy="6483302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>
            <p:ph sz="quarter" idx="10"/>
          </p:nvPr>
        </p:nvSpPr>
        <p:spPr>
          <a:xfrm>
            <a:off x="4953000" y="7315200"/>
            <a:ext cx="4419600" cy="381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>
                <a:solidFill>
                  <a:srgbClr val="FF700A"/>
                </a:solidFill>
              </a:rPr>
              <a:t>community.hortonworks.com</a:t>
            </a:r>
            <a:endParaRPr lang="en-US" b="1" dirty="0">
              <a:solidFill>
                <a:srgbClr val="FF700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03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HCC DS, Analytics, and Spark Related Questions Sample</a:t>
            </a:r>
            <a:endParaRPr lang="en-US" dirty="0"/>
          </a:p>
        </p:txBody>
      </p:sp>
      <p:pic>
        <p:nvPicPr>
          <p:cNvPr id="5" name="Picture 4" descr="Screen Shot 2016-04-10 at 2.56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447800"/>
            <a:ext cx="8229600" cy="597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6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841493" y="3024917"/>
            <a:ext cx="13194792" cy="807913"/>
          </a:xfrm>
        </p:spPr>
        <p:txBody>
          <a:bodyPr/>
          <a:lstStyle/>
          <a:p>
            <a:r>
              <a:rPr lang="en-US" dirty="0" smtClean="0"/>
              <a:t>Lab Preview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56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Link to Tutorials with Lab Instructions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514600" y="3886200"/>
            <a:ext cx="9601200" cy="581521"/>
          </a:xfrm>
        </p:spPr>
        <p:txBody>
          <a:bodyPr/>
          <a:lstStyle/>
          <a:p>
            <a:r>
              <a:rPr lang="en-US" sz="4600" dirty="0"/>
              <a:t>http://</a:t>
            </a:r>
            <a:r>
              <a:rPr lang="en-US" sz="4600" dirty="0" err="1">
                <a:solidFill>
                  <a:srgbClr val="FF700A"/>
                </a:solidFill>
              </a:rPr>
              <a:t>t</a:t>
            </a:r>
            <a:r>
              <a:rPr lang="en-US" sz="4600" dirty="0" err="1">
                <a:solidFill>
                  <a:schemeClr val="accent6"/>
                </a:solidFill>
              </a:rPr>
              <a:t>inyurl.com</a:t>
            </a:r>
            <a:r>
              <a:rPr lang="en-US" sz="4600" dirty="0"/>
              <a:t>/</a:t>
            </a:r>
            <a:r>
              <a:rPr lang="en-US" sz="4600" dirty="0" err="1">
                <a:solidFill>
                  <a:srgbClr val="3B8640"/>
                </a:solidFill>
              </a:rPr>
              <a:t>hwx</a:t>
            </a:r>
            <a:r>
              <a:rPr lang="en-US" sz="4600" dirty="0"/>
              <a:t>-intro-to-</a:t>
            </a:r>
            <a:r>
              <a:rPr lang="en-US" sz="4600" dirty="0" smtClean="0"/>
              <a:t>spark</a:t>
            </a:r>
            <a:endParaRPr lang="en-US" sz="4600" dirty="0"/>
          </a:p>
        </p:txBody>
      </p:sp>
    </p:spTree>
    <p:extLst>
      <p:ext uri="{BB962C8B-B14F-4D97-AF65-F5344CB8AC3E}">
        <p14:creationId xmlns:p14="http://schemas.microsoft.com/office/powerpoint/2010/main" val="268014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 bwMode="gray">
          <a:xfrm>
            <a:off x="838200" y="3903836"/>
            <a:ext cx="9906000" cy="2115964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vert="horz" wrap="square" lIns="0" tIns="0" rIns="0" bIns="0" rtlCol="0" anchor="b" anchorCtr="0">
            <a:spAutoFit/>
          </a:bodyPr>
          <a:lstStyle>
            <a:lvl1pPr marL="0" indent="0" algn="l" defTabSz="54483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tabLst/>
              <a:defRPr sz="6000" b="1" kern="1200" baseline="0">
                <a:solidFill>
                  <a:schemeClr val="tx2"/>
                </a:solidFill>
                <a:latin typeface="+mj-lt"/>
                <a:ea typeface="ヒラギノ角ゴ Pro W3" charset="-128"/>
                <a:cs typeface="Arial"/>
              </a:defRPr>
            </a:lvl1pPr>
            <a:lvl2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2pPr>
            <a:lvl3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3pPr>
            <a:lvl4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4pPr>
            <a:lvl5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5pPr>
            <a:lvl6pPr marL="54864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6pPr>
            <a:lvl7pPr marL="109728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7pPr>
            <a:lvl8pPr marL="164592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8pPr>
            <a:lvl9pPr marL="219456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Thank you!</a:t>
            </a:r>
          </a:p>
          <a:p>
            <a:r>
              <a:rPr lang="en-US" sz="4000" dirty="0" err="1">
                <a:solidFill>
                  <a:schemeClr val="accent6"/>
                </a:solidFill>
              </a:rPr>
              <a:t>community.hortonworks.com</a:t>
            </a:r>
            <a:endParaRPr lang="en-US" sz="4000" dirty="0">
              <a:solidFill>
                <a:schemeClr val="accent6"/>
              </a:solidFill>
            </a:endParaRPr>
          </a:p>
          <a:p>
            <a:endParaRPr lang="en-US" dirty="0" smtClean="0">
              <a:solidFill>
                <a:schemeClr val="bg2"/>
              </a:solidFill>
            </a:endParaRPr>
          </a:p>
        </p:txBody>
      </p:sp>
      <p:pic>
        <p:nvPicPr>
          <p:cNvPr id="4" name="Picture 3" descr="logo-hc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400" y="37338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37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Spark Ecosystem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8200" y="5029200"/>
            <a:ext cx="13411200" cy="9906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ctr"/>
            <a:r>
              <a:rPr lang="en-US" sz="4000" dirty="0" smtClean="0">
                <a:solidFill>
                  <a:srgbClr val="FFFFFF"/>
                </a:solidFill>
              </a:rPr>
              <a:t>Spark Core</a:t>
            </a:r>
          </a:p>
        </p:txBody>
      </p:sp>
      <p:sp>
        <p:nvSpPr>
          <p:cNvPr id="6" name="Rectangle 5"/>
          <p:cNvSpPr/>
          <p:nvPr/>
        </p:nvSpPr>
        <p:spPr>
          <a:xfrm>
            <a:off x="838200" y="3352800"/>
            <a:ext cx="3657600" cy="1600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ctr"/>
            <a:r>
              <a:rPr lang="en-US" sz="3200" b="1" dirty="0" smtClean="0">
                <a:solidFill>
                  <a:schemeClr val="tx1"/>
                </a:solidFill>
              </a:rPr>
              <a:t>Spark SQL</a:t>
            </a:r>
          </a:p>
        </p:txBody>
      </p:sp>
      <p:sp>
        <p:nvSpPr>
          <p:cNvPr id="7" name="Rectangle 6"/>
          <p:cNvSpPr/>
          <p:nvPr/>
        </p:nvSpPr>
        <p:spPr>
          <a:xfrm>
            <a:off x="4648200" y="3352800"/>
            <a:ext cx="3200400" cy="1600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ctr"/>
            <a:r>
              <a:rPr lang="en-US" sz="3200" b="1" dirty="0" smtClean="0">
                <a:solidFill>
                  <a:schemeClr val="tx1"/>
                </a:solidFill>
              </a:rPr>
              <a:t>Spark Streaming</a:t>
            </a:r>
          </a:p>
        </p:txBody>
      </p:sp>
      <p:sp>
        <p:nvSpPr>
          <p:cNvPr id="8" name="Rectangle 7"/>
          <p:cNvSpPr/>
          <p:nvPr/>
        </p:nvSpPr>
        <p:spPr>
          <a:xfrm>
            <a:off x="8013700" y="3352800"/>
            <a:ext cx="2806700" cy="1600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ctr"/>
            <a:r>
              <a:rPr lang="en-US" sz="3200" b="1" dirty="0" err="1" smtClean="0">
                <a:solidFill>
                  <a:schemeClr val="tx1"/>
                </a:solidFill>
              </a:rPr>
              <a:t>MLLib</a:t>
            </a:r>
            <a:endParaRPr lang="en-US" sz="3200" b="1" dirty="0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972800" y="3352800"/>
            <a:ext cx="3276600" cy="1600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ctr"/>
            <a:r>
              <a:rPr lang="en-US" sz="3200" b="1" dirty="0" smtClean="0">
                <a:solidFill>
                  <a:schemeClr val="tx1"/>
                </a:solidFill>
              </a:rPr>
              <a:t>GraphX</a:t>
            </a:r>
          </a:p>
        </p:txBody>
      </p:sp>
    </p:spTree>
    <p:extLst>
      <p:ext uri="{BB962C8B-B14F-4D97-AF65-F5344CB8AC3E}">
        <p14:creationId xmlns:p14="http://schemas.microsoft.com/office/powerpoint/2010/main" val="111802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Why Spark?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762000" y="1524000"/>
            <a:ext cx="13167360" cy="3102388"/>
          </a:xfrm>
        </p:spPr>
        <p:txBody>
          <a:bodyPr/>
          <a:lstStyle/>
          <a:p>
            <a:r>
              <a:rPr lang="en-US" sz="2400" b="1" dirty="0"/>
              <a:t>Elegant Developer </a:t>
            </a:r>
            <a:r>
              <a:rPr lang="en-US" sz="2400" b="1" dirty="0" smtClean="0"/>
              <a:t>APIs</a:t>
            </a:r>
            <a:endParaRPr lang="en-US" sz="2400" dirty="0"/>
          </a:p>
          <a:p>
            <a:pPr lvl="1"/>
            <a:r>
              <a:rPr lang="en-US" dirty="0" smtClean="0"/>
              <a:t>Single </a:t>
            </a:r>
            <a:r>
              <a:rPr lang="en-US" dirty="0"/>
              <a:t>environment for data </a:t>
            </a:r>
            <a:r>
              <a:rPr lang="en-US" dirty="0" err="1" smtClean="0"/>
              <a:t>munging</a:t>
            </a:r>
            <a:r>
              <a:rPr lang="en-US" dirty="0" smtClean="0"/>
              <a:t> and </a:t>
            </a:r>
            <a:r>
              <a:rPr lang="en-US" dirty="0"/>
              <a:t>Machine </a:t>
            </a:r>
            <a:r>
              <a:rPr lang="en-US" dirty="0" smtClean="0"/>
              <a:t>Learning (ML)</a:t>
            </a:r>
            <a:endParaRPr lang="en-US" sz="2400" b="1" dirty="0"/>
          </a:p>
          <a:p>
            <a:r>
              <a:rPr lang="en-US" sz="2400" b="1" dirty="0"/>
              <a:t>In-memory computation </a:t>
            </a:r>
            <a:r>
              <a:rPr lang="en-US" sz="2400" b="1" dirty="0" smtClean="0"/>
              <a:t>model – Fast!</a:t>
            </a:r>
            <a:endParaRPr lang="en-US" sz="2400" b="1" dirty="0"/>
          </a:p>
          <a:p>
            <a:pPr lvl="1"/>
            <a:r>
              <a:rPr lang="en-US" dirty="0"/>
              <a:t>Effective for iterative computations and </a:t>
            </a:r>
            <a:r>
              <a:rPr lang="en-US" dirty="0" smtClean="0"/>
              <a:t>ML</a:t>
            </a:r>
            <a:endParaRPr lang="en-US" sz="2400" b="1" dirty="0"/>
          </a:p>
          <a:p>
            <a:r>
              <a:rPr lang="en-US" sz="2400" b="1" dirty="0"/>
              <a:t>Machine </a:t>
            </a:r>
            <a:r>
              <a:rPr lang="en-US" sz="2400" b="1" dirty="0" smtClean="0"/>
              <a:t>Learning</a:t>
            </a:r>
            <a:endParaRPr lang="en-US" sz="2400" b="1" dirty="0"/>
          </a:p>
          <a:p>
            <a:pPr lvl="1"/>
            <a:r>
              <a:rPr lang="en-US" dirty="0"/>
              <a:t>Implementation of distributed </a:t>
            </a:r>
            <a:r>
              <a:rPr lang="en-US" dirty="0" smtClean="0"/>
              <a:t>ML algorithms</a:t>
            </a:r>
            <a:endParaRPr lang="en-US" dirty="0"/>
          </a:p>
          <a:p>
            <a:pPr lvl="1"/>
            <a:r>
              <a:rPr lang="en-US" dirty="0"/>
              <a:t>Pipeline API (Spark ML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5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History of </a:t>
            </a:r>
            <a:r>
              <a:rPr lang="en-US" dirty="0" err="1" smtClean="0"/>
              <a:t>Hadoop</a:t>
            </a:r>
            <a:r>
              <a:rPr lang="en-US" dirty="0" smtClean="0"/>
              <a:t> &amp; Spark</a:t>
            </a:r>
            <a:endParaRPr lang="en-US" dirty="0"/>
          </a:p>
        </p:txBody>
      </p:sp>
      <p:pic>
        <p:nvPicPr>
          <p:cNvPr id="6" name="Picture 5" descr="Screen Shot 2016-03-30 at 9.30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2286000"/>
            <a:ext cx="107315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16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841493" y="3024917"/>
            <a:ext cx="13194792" cy="807913"/>
          </a:xfrm>
        </p:spPr>
        <p:txBody>
          <a:bodyPr/>
          <a:lstStyle/>
          <a:p>
            <a:r>
              <a:rPr lang="en-US" dirty="0" smtClean="0"/>
              <a:t>Apache Spark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06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Spark Context</a:t>
            </a:r>
            <a:endParaRPr lang="en-US" dirty="0"/>
          </a:p>
        </p:txBody>
      </p:sp>
      <p:pic>
        <p:nvPicPr>
          <p:cNvPr id="5" name="Picture 4" descr="cluster-overvie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3861908"/>
            <a:ext cx="7848600" cy="376627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1494" y="2305050"/>
            <a:ext cx="13167360" cy="1632242"/>
          </a:xfrm>
        </p:spPr>
        <p:txBody>
          <a:bodyPr/>
          <a:lstStyle/>
          <a:p>
            <a:r>
              <a:rPr lang="en-US" dirty="0" smtClean="0"/>
              <a:t>Main entry point for Spark functionality</a:t>
            </a:r>
          </a:p>
          <a:p>
            <a:r>
              <a:rPr lang="en-US" dirty="0" smtClean="0"/>
              <a:t>Represents a connection to a Spark cluster</a:t>
            </a:r>
          </a:p>
          <a:p>
            <a:r>
              <a:rPr lang="en-US" dirty="0"/>
              <a:t>R</a:t>
            </a:r>
            <a:r>
              <a:rPr lang="en-US" dirty="0" smtClean="0"/>
              <a:t>epresented as </a:t>
            </a:r>
            <a:r>
              <a:rPr lang="en-US" b="1" dirty="0" err="1" smtClean="0"/>
              <a:t>sc</a:t>
            </a:r>
            <a:r>
              <a:rPr lang="en-US" b="1" dirty="0" smtClean="0"/>
              <a:t> </a:t>
            </a:r>
            <a:r>
              <a:rPr lang="en-US" dirty="0" smtClean="0"/>
              <a:t>in your code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841494" y="1794674"/>
            <a:ext cx="13167360" cy="377026"/>
          </a:xfrm>
        </p:spPr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9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RDD - Resilient Distributed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09600" y="1295400"/>
            <a:ext cx="13167360" cy="6122702"/>
          </a:xfrm>
        </p:spPr>
        <p:txBody>
          <a:bodyPr/>
          <a:lstStyle/>
          <a:p>
            <a:r>
              <a:rPr lang="en-US" b="1" dirty="0" smtClean="0"/>
              <a:t>Primary abstraction in Spark</a:t>
            </a:r>
          </a:p>
          <a:p>
            <a:pPr lvl="1"/>
            <a:r>
              <a:rPr lang="en-US" dirty="0" smtClean="0"/>
              <a:t>An </a:t>
            </a:r>
            <a:r>
              <a:rPr lang="en-US" i="1" dirty="0"/>
              <a:t>Immutable</a:t>
            </a:r>
            <a:r>
              <a:rPr lang="en-US" dirty="0"/>
              <a:t> collection of objects (or records, or elements) that can be operated on in </a:t>
            </a:r>
            <a:r>
              <a:rPr lang="en-US" dirty="0" smtClean="0"/>
              <a:t>parallel</a:t>
            </a:r>
            <a:endParaRPr lang="en-US" b="1" dirty="0" smtClean="0"/>
          </a:p>
          <a:p>
            <a:r>
              <a:rPr lang="en-US" b="1" dirty="0" smtClean="0"/>
              <a:t>Distributed</a:t>
            </a:r>
          </a:p>
          <a:p>
            <a:pPr lvl="1"/>
            <a:r>
              <a:rPr lang="en-US" dirty="0" smtClean="0"/>
              <a:t>Collection of elements </a:t>
            </a:r>
            <a:r>
              <a:rPr lang="en-US" i="1" dirty="0" smtClean="0"/>
              <a:t>partitioned</a:t>
            </a:r>
            <a:r>
              <a:rPr lang="en-US" dirty="0" smtClean="0"/>
              <a:t> across nodes in a cluster</a:t>
            </a:r>
          </a:p>
          <a:p>
            <a:pPr lvl="1"/>
            <a:r>
              <a:rPr lang="en-US" dirty="0"/>
              <a:t>Each RDD is composed of one or more </a:t>
            </a:r>
            <a:r>
              <a:rPr lang="en-US" dirty="0" smtClean="0"/>
              <a:t>partitions</a:t>
            </a:r>
          </a:p>
          <a:p>
            <a:pPr lvl="1"/>
            <a:r>
              <a:rPr lang="en-US" dirty="0" smtClean="0"/>
              <a:t>User can </a:t>
            </a:r>
            <a:r>
              <a:rPr lang="en-US" dirty="0"/>
              <a:t>control the number of </a:t>
            </a:r>
            <a:r>
              <a:rPr lang="en-US" dirty="0" smtClean="0"/>
              <a:t>partitions</a:t>
            </a:r>
          </a:p>
          <a:p>
            <a:pPr lvl="1"/>
            <a:r>
              <a:rPr lang="en-US" dirty="0" smtClean="0"/>
              <a:t>More partitions =&gt; more parallelism </a:t>
            </a:r>
          </a:p>
          <a:p>
            <a:r>
              <a:rPr lang="en-US" b="1" dirty="0" smtClean="0"/>
              <a:t>Resilient</a:t>
            </a:r>
            <a:endParaRPr lang="en-US" dirty="0" smtClean="0"/>
          </a:p>
          <a:p>
            <a:pPr lvl="1"/>
            <a:r>
              <a:rPr lang="en-US" dirty="0" smtClean="0"/>
              <a:t>Recover </a:t>
            </a:r>
            <a:r>
              <a:rPr lang="en-US" dirty="0"/>
              <a:t>from node </a:t>
            </a:r>
            <a:r>
              <a:rPr lang="en-US" dirty="0" smtClean="0"/>
              <a:t>failures</a:t>
            </a:r>
          </a:p>
          <a:p>
            <a:pPr lvl="1"/>
            <a:r>
              <a:rPr lang="en-US" dirty="0"/>
              <a:t>An RDD keeps its lineage </a:t>
            </a:r>
            <a:r>
              <a:rPr lang="en-US" dirty="0" smtClean="0"/>
              <a:t>information -&gt; it </a:t>
            </a:r>
            <a:r>
              <a:rPr lang="en-US" dirty="0"/>
              <a:t>can be recreated from parent </a:t>
            </a:r>
            <a:r>
              <a:rPr lang="en-US" dirty="0" smtClean="0"/>
              <a:t>RDDs</a:t>
            </a:r>
            <a:endParaRPr lang="en-US" dirty="0"/>
          </a:p>
          <a:p>
            <a:r>
              <a:rPr lang="en-US" dirty="0" smtClean="0"/>
              <a:t>Created by starting with a file in </a:t>
            </a:r>
            <a:r>
              <a:rPr lang="en-US" i="1" dirty="0" err="1" smtClean="0"/>
              <a:t>Hadoop</a:t>
            </a:r>
            <a:r>
              <a:rPr lang="en-US" i="1" dirty="0" smtClean="0"/>
              <a:t> Distributed File </a:t>
            </a:r>
            <a:r>
              <a:rPr lang="en-US" i="1" dirty="0"/>
              <a:t>S</a:t>
            </a:r>
            <a:r>
              <a:rPr lang="en-US" i="1" dirty="0" smtClean="0"/>
              <a:t>ystem </a:t>
            </a:r>
            <a:r>
              <a:rPr lang="en-US" dirty="0" smtClean="0"/>
              <a:t>(HDFS) or an </a:t>
            </a:r>
            <a:r>
              <a:rPr lang="en-US" i="1" dirty="0" smtClean="0"/>
              <a:t>existing collection </a:t>
            </a:r>
            <a:r>
              <a:rPr lang="en-US" dirty="0" smtClean="0"/>
              <a:t>in the driver program</a:t>
            </a:r>
          </a:p>
          <a:p>
            <a:r>
              <a:rPr lang="en-US" dirty="0" smtClean="0"/>
              <a:t>May be </a:t>
            </a:r>
            <a:r>
              <a:rPr lang="en-US" i="1" dirty="0" smtClean="0"/>
              <a:t>persisted</a:t>
            </a:r>
            <a:r>
              <a:rPr lang="en-US" dirty="0" smtClean="0"/>
              <a:t> in memory for </a:t>
            </a:r>
            <a:r>
              <a:rPr lang="en-US" i="1" dirty="0" smtClean="0"/>
              <a:t>efficient</a:t>
            </a:r>
            <a:r>
              <a:rPr lang="en-US" dirty="0" smtClean="0"/>
              <a:t> </a:t>
            </a:r>
            <a:r>
              <a:rPr lang="en-US" i="1" dirty="0" smtClean="0"/>
              <a:t>reuse</a:t>
            </a:r>
            <a:r>
              <a:rPr lang="en-US" dirty="0" smtClean="0"/>
              <a:t> across parallel operations (caching)</a:t>
            </a:r>
          </a:p>
        </p:txBody>
      </p:sp>
    </p:spTree>
    <p:extLst>
      <p:ext uri="{BB962C8B-B14F-4D97-AF65-F5344CB8AC3E}">
        <p14:creationId xmlns:p14="http://schemas.microsoft.com/office/powerpoint/2010/main" val="271009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Hortonworks Presentation Template">
  <a:themeElements>
    <a:clrScheme name="Hortonworks">
      <a:dk1>
        <a:sysClr val="windowText" lastClr="000000"/>
      </a:dk1>
      <a:lt1>
        <a:srgbClr val="1E1E1E"/>
      </a:lt1>
      <a:dk2>
        <a:srgbClr val="FFFFFF"/>
      </a:dk2>
      <a:lt2>
        <a:srgbClr val="FFC61E"/>
      </a:lt2>
      <a:accent1>
        <a:srgbClr val="3FAE2A"/>
      </a:accent1>
      <a:accent2>
        <a:srgbClr val="3DB5E6"/>
      </a:accent2>
      <a:accent3>
        <a:srgbClr val="44697D"/>
      </a:accent3>
      <a:accent4>
        <a:srgbClr val="DAD9D6"/>
      </a:accent4>
      <a:accent5>
        <a:srgbClr val="3B8640"/>
      </a:accent5>
      <a:accent6>
        <a:srgbClr val="FF700A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1"/>
          </a:solidFill>
        </a:ln>
        <a:effectLst/>
      </a:spPr>
      <a:bodyPr lIns="182880" tIns="182880" rIns="182880" bIns="182880" rtlCol="0" anchor="ctr" anchorCtr="0">
        <a:no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ctr" anchorCtr="0">
        <a:sp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Hortonworks_Template 16X9.pptx" id="{BA511AAC-F244-4003-8140-B98C4C919BCE}" vid="{F3B0942D-24C1-45D3-BAE2-29B991ED087C}"/>
    </a:ext>
  </a:extLst>
</a:theme>
</file>

<file path=ppt/theme/theme2.xml><?xml version="1.0" encoding="utf-8"?>
<a:theme xmlns:a="http://schemas.openxmlformats.org/drawingml/2006/main" name="Office Theme">
  <a:themeElements>
    <a:clrScheme name="Hortonworks">
      <a:dk1>
        <a:sysClr val="windowText" lastClr="000000"/>
      </a:dk1>
      <a:lt1>
        <a:srgbClr val="1E1E1E"/>
      </a:lt1>
      <a:dk2>
        <a:srgbClr val="FFFFFF"/>
      </a:dk2>
      <a:lt2>
        <a:srgbClr val="FFC61E"/>
      </a:lt2>
      <a:accent1>
        <a:srgbClr val="3FAE2A"/>
      </a:accent1>
      <a:accent2>
        <a:srgbClr val="3DB5E6"/>
      </a:accent2>
      <a:accent3>
        <a:srgbClr val="44697D"/>
      </a:accent3>
      <a:accent4>
        <a:srgbClr val="DAD9D6"/>
      </a:accent4>
      <a:accent5>
        <a:srgbClr val="3B8640"/>
      </a:accent5>
      <a:accent6>
        <a:srgbClr val="FF700A"/>
      </a:accent6>
      <a:hlink>
        <a:srgbClr val="FFFFFF"/>
      </a:hlink>
      <a:folHlink>
        <a:srgbClr val="FFFFFF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ortonworks">
      <a:dk1>
        <a:sysClr val="windowText" lastClr="000000"/>
      </a:dk1>
      <a:lt1>
        <a:srgbClr val="1E1E1E"/>
      </a:lt1>
      <a:dk2>
        <a:srgbClr val="FFFFFF"/>
      </a:dk2>
      <a:lt2>
        <a:srgbClr val="FFC61E"/>
      </a:lt2>
      <a:accent1>
        <a:srgbClr val="3FAE2A"/>
      </a:accent1>
      <a:accent2>
        <a:srgbClr val="3DB5E6"/>
      </a:accent2>
      <a:accent3>
        <a:srgbClr val="44697D"/>
      </a:accent3>
      <a:accent4>
        <a:srgbClr val="DAD9D6"/>
      </a:accent4>
      <a:accent5>
        <a:srgbClr val="3B8640"/>
      </a:accent5>
      <a:accent6>
        <a:srgbClr val="FF700A"/>
      </a:accent6>
      <a:hlink>
        <a:srgbClr val="FFFFFF"/>
      </a:hlink>
      <a:folHlink>
        <a:srgbClr val="FFFFFF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Hortonworks_Template 16X9</Template>
  <TotalTime>33302</TotalTime>
  <Words>1691</Words>
  <Application>Microsoft Macintosh PowerPoint</Application>
  <PresentationFormat>Custom</PresentationFormat>
  <Paragraphs>480</Paragraphs>
  <Slides>38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Hortonworks Presentation Template</vt:lpstr>
      <vt:lpstr>PowerPoint Presentation</vt:lpstr>
      <vt:lpstr>Apache Spark Background</vt:lpstr>
      <vt:lpstr>What is Spark?</vt:lpstr>
      <vt:lpstr>Spark Ecosystem</vt:lpstr>
      <vt:lpstr>Why Spark?</vt:lpstr>
      <vt:lpstr>History of Hadoop &amp; Spark</vt:lpstr>
      <vt:lpstr>Apache Spark Basics</vt:lpstr>
      <vt:lpstr>Spark Context</vt:lpstr>
      <vt:lpstr>RDD - Resilient Distributed Dataset</vt:lpstr>
      <vt:lpstr>RDD – Resilient Distributed Dataset</vt:lpstr>
      <vt:lpstr>Spark SQL</vt:lpstr>
      <vt:lpstr>Spark SQL Overview</vt:lpstr>
      <vt:lpstr>DataFrames</vt:lpstr>
      <vt:lpstr>DataFrames</vt:lpstr>
      <vt:lpstr>SQL Context and Hive Context</vt:lpstr>
      <vt:lpstr>Spark SQL Examples</vt:lpstr>
      <vt:lpstr>DataFrame Example</vt:lpstr>
      <vt:lpstr>DataFrame Example</vt:lpstr>
      <vt:lpstr>SQL Example</vt:lpstr>
      <vt:lpstr>RDD vs. DataFrame</vt:lpstr>
      <vt:lpstr>RDDs vs. DataFrames</vt:lpstr>
      <vt:lpstr>Data Frames are Intuitive</vt:lpstr>
      <vt:lpstr>Spark SQL Optimizations</vt:lpstr>
      <vt:lpstr>Apache Zeppelin &amp; HDP Sandbox</vt:lpstr>
      <vt:lpstr>Apache Zeppelin</vt:lpstr>
      <vt:lpstr>What’s not included with Spark?</vt:lpstr>
      <vt:lpstr>HDP Sandbox</vt:lpstr>
      <vt:lpstr>Access patterns enabled by YARN</vt:lpstr>
      <vt:lpstr>Why Spark on YARN?</vt:lpstr>
      <vt:lpstr>Why HDFS?</vt:lpstr>
      <vt:lpstr>There’s more to HDP</vt:lpstr>
      <vt:lpstr>Hortonworks Community Connection</vt:lpstr>
      <vt:lpstr>PowerPoint Presentation</vt:lpstr>
      <vt:lpstr>PowerPoint Presentation</vt:lpstr>
      <vt:lpstr>HCC DS, Analytics, and Spark Related Questions Sample</vt:lpstr>
      <vt:lpstr>Lab Preview</vt:lpstr>
      <vt:lpstr>Link to Tutorials with Lab Instructions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Goes Here with a Maximum of Three Lines of Copy</dc:title>
  <dc:creator>Michaiel Bovenes</dc:creator>
  <dc:description>Updated March 31, 2015</dc:description>
  <cp:lastModifiedBy>Robert Hryniewicz</cp:lastModifiedBy>
  <cp:revision>214</cp:revision>
  <dcterms:created xsi:type="dcterms:W3CDTF">2016-03-01T16:53:27Z</dcterms:created>
  <dcterms:modified xsi:type="dcterms:W3CDTF">2016-04-26T16:45:48Z</dcterms:modified>
  <cp:category>Template, OneDoc</cp:category>
</cp:coreProperties>
</file>